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theme/theme3.xml" ContentType="application/vnd.openxmlformats-officedocument.theme+xml"/>
  <Override PartName="/ppt/ink/ink1.xml" ContentType="application/inkml+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73" r:id="rId2"/>
  </p:sldMasterIdLst>
  <p:notesMasterIdLst>
    <p:notesMasterId r:id="rId23"/>
  </p:notesMasterIdLst>
  <p:sldIdLst>
    <p:sldId id="276" r:id="rId3"/>
    <p:sldId id="4122" r:id="rId4"/>
    <p:sldId id="277" r:id="rId5"/>
    <p:sldId id="295" r:id="rId6"/>
    <p:sldId id="296" r:id="rId7"/>
    <p:sldId id="297" r:id="rId8"/>
    <p:sldId id="495" r:id="rId9"/>
    <p:sldId id="496" r:id="rId10"/>
    <p:sldId id="299" r:id="rId11"/>
    <p:sldId id="501" r:id="rId12"/>
    <p:sldId id="502" r:id="rId13"/>
    <p:sldId id="323" r:id="rId14"/>
    <p:sldId id="301" r:id="rId15"/>
    <p:sldId id="302" r:id="rId16"/>
    <p:sldId id="498" r:id="rId17"/>
    <p:sldId id="503" r:id="rId18"/>
    <p:sldId id="504" r:id="rId19"/>
    <p:sldId id="282" r:id="rId20"/>
    <p:sldId id="280" r:id="rId21"/>
    <p:sldId id="4711" r:id="rId22"/>
  </p:sldIdLst>
  <p:sldSz cx="12188825"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39">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74D92"/>
    <a:srgbClr val="E8E8E8"/>
    <a:srgbClr val="E0E0E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606" autoAdjust="0"/>
    <p:restoredTop sz="95250" autoAdjust="0"/>
  </p:normalViewPr>
  <p:slideViewPr>
    <p:cSldViewPr>
      <p:cViewPr varScale="1">
        <p:scale>
          <a:sx n="97" d="100"/>
          <a:sy n="97" d="100"/>
        </p:scale>
        <p:origin x="808" y="284"/>
      </p:cViewPr>
      <p:guideLst>
        <p:guide orient="horz" pos="2160"/>
        <p:guide pos="3839"/>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theme" Target="theme/theme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tableStyles" Target="tableStyle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2T10:22:12.852"/>
    </inkml:context>
    <inkml:brush xml:id="br0">
      <inkml:brushProperty name="width" value="0.05" units="cm"/>
      <inkml:brushProperty name="height" value="0.05" units="cm"/>
    </inkml:brush>
  </inkml:definitions>
  <inkml:trace contextRef="#ctx0" brushRef="#br0">0 0 24575,'0'0'-8191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AB488F7-1FAC-40D2-BB7E-BA3CE28D8950}" type="datetimeFigureOut">
              <a:rPr lang="en-US" smtClean="0"/>
              <a:pPr/>
              <a:t>4/26/2025</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A2D21D1-52E2-420B-B491-CFF6D7BB79FB}" type="slidenum">
              <a:rPr lang="en-US" smtClean="0"/>
              <a:pPr/>
              <a:t>‹#›</a:t>
            </a:fld>
            <a:endParaRPr lang="en-US"/>
          </a:p>
        </p:txBody>
      </p:sp>
    </p:spTree>
    <p:extLst>
      <p:ext uri="{BB962C8B-B14F-4D97-AF65-F5344CB8AC3E}">
        <p14:creationId xmlns:p14="http://schemas.microsoft.com/office/powerpoint/2010/main" val="2239478695"/>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mn-lt"/>
        <a:ea typeface="+mn-ea"/>
        <a:cs typeface="+mn-cs"/>
      </a:defRPr>
    </a:lvl1pPr>
    <a:lvl2pPr marL="609493" algn="l" defTabSz="1218987" rtl="0" eaLnBrk="1" latinLnBrk="0" hangingPunct="1">
      <a:defRPr sz="1600" kern="1200">
        <a:solidFill>
          <a:schemeClr val="tx1"/>
        </a:solidFill>
        <a:latin typeface="+mn-lt"/>
        <a:ea typeface="+mn-ea"/>
        <a:cs typeface="+mn-cs"/>
      </a:defRPr>
    </a:lvl2pPr>
    <a:lvl3pPr marL="1218987" algn="l" defTabSz="1218987" rtl="0" eaLnBrk="1" latinLnBrk="0" hangingPunct="1">
      <a:defRPr sz="1600" kern="1200">
        <a:solidFill>
          <a:schemeClr val="tx1"/>
        </a:solidFill>
        <a:latin typeface="+mn-lt"/>
        <a:ea typeface="+mn-ea"/>
        <a:cs typeface="+mn-cs"/>
      </a:defRPr>
    </a:lvl3pPr>
    <a:lvl4pPr marL="1828480" algn="l" defTabSz="1218987" rtl="0" eaLnBrk="1" latinLnBrk="0" hangingPunct="1">
      <a:defRPr sz="1600" kern="1200">
        <a:solidFill>
          <a:schemeClr val="tx1"/>
        </a:solidFill>
        <a:latin typeface="+mn-lt"/>
        <a:ea typeface="+mn-ea"/>
        <a:cs typeface="+mn-cs"/>
      </a:defRPr>
    </a:lvl4pPr>
    <a:lvl5pPr marL="2437973"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6B8D726-D0BC-B240-A677-46F99704B744}" type="slidenum">
              <a:rPr lang="en-US" smtClean="0"/>
              <a:pPr/>
              <a:t>20</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slideMaster" Target="../slideMasters/slideMaster2.xml"/><Relationship Id="rId1" Type="http://schemas.openxmlformats.org/officeDocument/2006/relationships/themeOverride" Target="../theme/themeOverride1.xml"/><Relationship Id="rId4"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Title Slide">
    <p:bg>
      <p:bgPr>
        <a:solidFill>
          <a:schemeClr val="accent1"/>
        </a:solidFill>
        <a:effectLst/>
      </p:bgPr>
    </p:bg>
    <p:spTree>
      <p:nvGrpSpPr>
        <p:cNvPr id="1" name=""/>
        <p:cNvGrpSpPr/>
        <p:nvPr/>
      </p:nvGrpSpPr>
      <p:grpSpPr>
        <a:xfrm>
          <a:off x="0" y="0"/>
          <a:ext cx="0" cy="0"/>
          <a:chOff x="0" y="0"/>
          <a:chExt cx="0" cy="0"/>
        </a:xfrm>
      </p:grpSpPr>
      <p:grpSp>
        <p:nvGrpSpPr>
          <p:cNvPr id="523" name="Group 522">
            <a:extLst>
              <a:ext uri="{FF2B5EF4-FFF2-40B4-BE49-F238E27FC236}">
                <a16:creationId xmlns:a16="http://schemas.microsoft.com/office/drawing/2014/main" id="{2DB38A0F-0598-4BC1-A4B5-6E4C7D1AE1FD}"/>
              </a:ext>
            </a:extLst>
          </p:cNvPr>
          <p:cNvGrpSpPr/>
          <p:nvPr userDrawn="1"/>
        </p:nvGrpSpPr>
        <p:grpSpPr>
          <a:xfrm>
            <a:off x="354110" y="326571"/>
            <a:ext cx="11480605" cy="6204858"/>
            <a:chOff x="354110" y="326571"/>
            <a:chExt cx="11480605" cy="6204858"/>
          </a:xfrm>
          <a:solidFill>
            <a:schemeClr val="accent1">
              <a:lumMod val="90000"/>
              <a:lumOff val="10000"/>
            </a:schemeClr>
          </a:solidFill>
        </p:grpSpPr>
        <p:sp>
          <p:nvSpPr>
            <p:cNvPr id="524" name="Rectangle 5">
              <a:extLst>
                <a:ext uri="{FF2B5EF4-FFF2-40B4-BE49-F238E27FC236}">
                  <a16:creationId xmlns:a16="http://schemas.microsoft.com/office/drawing/2014/main" id="{D0391FF9-0338-4933-99EA-0BC7224F463E}"/>
                </a:ext>
              </a:extLst>
            </p:cNvPr>
            <p:cNvSpPr>
              <a:spLocks noChangeArrowheads="1"/>
            </p:cNvSpPr>
            <p:nvPr/>
          </p:nvSpPr>
          <p:spPr bwMode="auto">
            <a:xfrm>
              <a:off x="354110" y="326571"/>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5" name="Rectangle 6">
              <a:extLst>
                <a:ext uri="{FF2B5EF4-FFF2-40B4-BE49-F238E27FC236}">
                  <a16:creationId xmlns:a16="http://schemas.microsoft.com/office/drawing/2014/main" id="{68848005-FF97-4886-AB70-BEAC78E6AF03}"/>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6" name="Rectangle 7">
              <a:extLst>
                <a:ext uri="{FF2B5EF4-FFF2-40B4-BE49-F238E27FC236}">
                  <a16:creationId xmlns:a16="http://schemas.microsoft.com/office/drawing/2014/main" id="{A371799C-C91D-4388-B84A-3FB8314160BB}"/>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7" name="Rectangle 8">
              <a:extLst>
                <a:ext uri="{FF2B5EF4-FFF2-40B4-BE49-F238E27FC236}">
                  <a16:creationId xmlns:a16="http://schemas.microsoft.com/office/drawing/2014/main" id="{C722B8FD-8C0E-4B48-8849-E0D3A2C9EC70}"/>
                </a:ext>
              </a:extLst>
            </p:cNvPr>
            <p:cNvSpPr>
              <a:spLocks noChangeArrowheads="1"/>
            </p:cNvSpPr>
            <p:nvPr/>
          </p:nvSpPr>
          <p:spPr bwMode="auto">
            <a:xfrm>
              <a:off x="1719239" y="326571"/>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8" name="Rectangle 9">
              <a:extLst>
                <a:ext uri="{FF2B5EF4-FFF2-40B4-BE49-F238E27FC236}">
                  <a16:creationId xmlns:a16="http://schemas.microsoft.com/office/drawing/2014/main" id="{F690EF81-637B-45E9-B2E4-F6466D3CEA03}"/>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9" name="Rectangle 10">
              <a:extLst>
                <a:ext uri="{FF2B5EF4-FFF2-40B4-BE49-F238E27FC236}">
                  <a16:creationId xmlns:a16="http://schemas.microsoft.com/office/drawing/2014/main" id="{93D434AE-D8E1-4B73-97E9-104904735F90}"/>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0" name="Rectangle 11">
              <a:extLst>
                <a:ext uri="{FF2B5EF4-FFF2-40B4-BE49-F238E27FC236}">
                  <a16:creationId xmlns:a16="http://schemas.microsoft.com/office/drawing/2014/main" id="{38DB79DD-18E2-4E0B-8C6B-B3170D9E63C6}"/>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1" name="Rectangle 12">
              <a:extLst>
                <a:ext uri="{FF2B5EF4-FFF2-40B4-BE49-F238E27FC236}">
                  <a16:creationId xmlns:a16="http://schemas.microsoft.com/office/drawing/2014/main" id="{AA24A7B5-1047-4ED2-8394-1F64840CDD0E}"/>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2" name="Rectangle 13">
              <a:extLst>
                <a:ext uri="{FF2B5EF4-FFF2-40B4-BE49-F238E27FC236}">
                  <a16:creationId xmlns:a16="http://schemas.microsoft.com/office/drawing/2014/main" id="{1BF3D7A2-914A-406C-85FE-78F492E20546}"/>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3" name="Rectangle 14">
              <a:extLst>
                <a:ext uri="{FF2B5EF4-FFF2-40B4-BE49-F238E27FC236}">
                  <a16:creationId xmlns:a16="http://schemas.microsoft.com/office/drawing/2014/main" id="{EFE4A65D-7D8E-481F-9FD2-EC0C8574248C}"/>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4" name="Rectangle 15">
              <a:extLst>
                <a:ext uri="{FF2B5EF4-FFF2-40B4-BE49-F238E27FC236}">
                  <a16:creationId xmlns:a16="http://schemas.microsoft.com/office/drawing/2014/main" id="{6D829585-3C10-4E29-9D87-5A5437E00BCE}"/>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5" name="Rectangle 16">
              <a:extLst>
                <a:ext uri="{FF2B5EF4-FFF2-40B4-BE49-F238E27FC236}">
                  <a16:creationId xmlns:a16="http://schemas.microsoft.com/office/drawing/2014/main" id="{2B70A9B8-A62A-4C92-8175-AAC487F5F934}"/>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6" name="Rectangle 17">
              <a:extLst>
                <a:ext uri="{FF2B5EF4-FFF2-40B4-BE49-F238E27FC236}">
                  <a16:creationId xmlns:a16="http://schemas.microsoft.com/office/drawing/2014/main" id="{62925939-9955-4AB6-8B7B-2F98C58A94BA}"/>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7" name="Rectangle 18">
              <a:extLst>
                <a:ext uri="{FF2B5EF4-FFF2-40B4-BE49-F238E27FC236}">
                  <a16:creationId xmlns:a16="http://schemas.microsoft.com/office/drawing/2014/main" id="{658B8514-8D6B-4F5F-AE70-55B9F4C5056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8" name="Rectangle 19">
              <a:extLst>
                <a:ext uri="{FF2B5EF4-FFF2-40B4-BE49-F238E27FC236}">
                  <a16:creationId xmlns:a16="http://schemas.microsoft.com/office/drawing/2014/main" id="{D6780382-758A-41C1-83C0-EB51E004EF9A}"/>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9" name="Rectangle 20">
              <a:extLst>
                <a:ext uri="{FF2B5EF4-FFF2-40B4-BE49-F238E27FC236}">
                  <a16:creationId xmlns:a16="http://schemas.microsoft.com/office/drawing/2014/main" id="{9357623D-6D19-46DA-B792-E1A2F32F8F0F}"/>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0" name="Rectangle 21">
              <a:extLst>
                <a:ext uri="{FF2B5EF4-FFF2-40B4-BE49-F238E27FC236}">
                  <a16:creationId xmlns:a16="http://schemas.microsoft.com/office/drawing/2014/main" id="{2F00DFB8-11D0-4DF8-A3AD-197C3F3071BF}"/>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1" name="Rectangle 22">
              <a:extLst>
                <a:ext uri="{FF2B5EF4-FFF2-40B4-BE49-F238E27FC236}">
                  <a16:creationId xmlns:a16="http://schemas.microsoft.com/office/drawing/2014/main" id="{57F57754-D964-4CFA-BC83-9AFD46DA5646}"/>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2" name="Rectangle 23">
              <a:extLst>
                <a:ext uri="{FF2B5EF4-FFF2-40B4-BE49-F238E27FC236}">
                  <a16:creationId xmlns:a16="http://schemas.microsoft.com/office/drawing/2014/main" id="{CAC9FBA4-D9FC-44DC-9CBC-4AA56F87E834}"/>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3" name="Rectangle 24">
              <a:extLst>
                <a:ext uri="{FF2B5EF4-FFF2-40B4-BE49-F238E27FC236}">
                  <a16:creationId xmlns:a16="http://schemas.microsoft.com/office/drawing/2014/main" id="{6B5BF42C-E1FB-4B04-8861-8F6834EC8B77}"/>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4" name="Rectangle 25">
              <a:extLst>
                <a:ext uri="{FF2B5EF4-FFF2-40B4-BE49-F238E27FC236}">
                  <a16:creationId xmlns:a16="http://schemas.microsoft.com/office/drawing/2014/main" id="{BECAB5D5-0B99-4F52-BDEC-9DEE44451ECA}"/>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5" name="Rectangle 26">
              <a:extLst>
                <a:ext uri="{FF2B5EF4-FFF2-40B4-BE49-F238E27FC236}">
                  <a16:creationId xmlns:a16="http://schemas.microsoft.com/office/drawing/2014/main" id="{7F2A058E-DD90-4B9A-BCA3-AAB1E8805F6B}"/>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6" name="Rectangle 27">
              <a:extLst>
                <a:ext uri="{FF2B5EF4-FFF2-40B4-BE49-F238E27FC236}">
                  <a16:creationId xmlns:a16="http://schemas.microsoft.com/office/drawing/2014/main" id="{5A511A58-4543-4023-AD40-17185DD316D9}"/>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7" name="Rectangle 28">
              <a:extLst>
                <a:ext uri="{FF2B5EF4-FFF2-40B4-BE49-F238E27FC236}">
                  <a16:creationId xmlns:a16="http://schemas.microsoft.com/office/drawing/2014/main" id="{4FB2F5FA-9E29-4BF4-A565-01F562351925}"/>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8" name="Rectangle 29">
              <a:extLst>
                <a:ext uri="{FF2B5EF4-FFF2-40B4-BE49-F238E27FC236}">
                  <a16:creationId xmlns:a16="http://schemas.microsoft.com/office/drawing/2014/main" id="{79033138-2B37-4A7A-BB10-95ED1BC4CE8D}"/>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9" name="Rectangle 30">
              <a:extLst>
                <a:ext uri="{FF2B5EF4-FFF2-40B4-BE49-F238E27FC236}">
                  <a16:creationId xmlns:a16="http://schemas.microsoft.com/office/drawing/2014/main" id="{79753DF4-5F75-4419-909E-7C6C912431E9}"/>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0" name="Rectangle 32">
              <a:extLst>
                <a:ext uri="{FF2B5EF4-FFF2-40B4-BE49-F238E27FC236}">
                  <a16:creationId xmlns:a16="http://schemas.microsoft.com/office/drawing/2014/main" id="{855DF40C-B6BB-4565-917B-0D68E9A99568}"/>
                </a:ext>
              </a:extLst>
            </p:cNvPr>
            <p:cNvSpPr>
              <a:spLocks noChangeArrowheads="1"/>
            </p:cNvSpPr>
            <p:nvPr/>
          </p:nvSpPr>
          <p:spPr bwMode="auto">
            <a:xfrm>
              <a:off x="354110" y="834963"/>
              <a:ext cx="10999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1" name="Rectangle 33">
              <a:extLst>
                <a:ext uri="{FF2B5EF4-FFF2-40B4-BE49-F238E27FC236}">
                  <a16:creationId xmlns:a16="http://schemas.microsoft.com/office/drawing/2014/main" id="{4A966D73-83CF-49BC-B17D-814D08E7082D}"/>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2" name="Rectangle 34">
              <a:extLst>
                <a:ext uri="{FF2B5EF4-FFF2-40B4-BE49-F238E27FC236}">
                  <a16:creationId xmlns:a16="http://schemas.microsoft.com/office/drawing/2014/main" id="{C4D3FEF6-5168-4033-87C1-4DE8C0B10D44}"/>
                </a:ext>
              </a:extLst>
            </p:cNvPr>
            <p:cNvSpPr>
              <a:spLocks noChangeArrowheads="1"/>
            </p:cNvSpPr>
            <p:nvPr/>
          </p:nvSpPr>
          <p:spPr bwMode="auto">
            <a:xfrm>
              <a:off x="1263805" y="834963"/>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3" name="Rectangle 35">
              <a:extLst>
                <a:ext uri="{FF2B5EF4-FFF2-40B4-BE49-F238E27FC236}">
                  <a16:creationId xmlns:a16="http://schemas.microsoft.com/office/drawing/2014/main" id="{8196550C-9075-450D-8381-757B57ACFE83}"/>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4" name="Rectangle 36">
              <a:extLst>
                <a:ext uri="{FF2B5EF4-FFF2-40B4-BE49-F238E27FC236}">
                  <a16:creationId xmlns:a16="http://schemas.microsoft.com/office/drawing/2014/main" id="{9DDF2589-A917-47E1-86F2-E9E9D031133F}"/>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5" name="Rectangle 37">
              <a:extLst>
                <a:ext uri="{FF2B5EF4-FFF2-40B4-BE49-F238E27FC236}">
                  <a16:creationId xmlns:a16="http://schemas.microsoft.com/office/drawing/2014/main" id="{19AA832E-82CD-495F-9759-311D5CF3C627}"/>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6" name="Rectangle 38">
              <a:extLst>
                <a:ext uri="{FF2B5EF4-FFF2-40B4-BE49-F238E27FC236}">
                  <a16:creationId xmlns:a16="http://schemas.microsoft.com/office/drawing/2014/main" id="{E321B9D6-F4D4-4E72-B642-4A20A028DE61}"/>
                </a:ext>
              </a:extLst>
            </p:cNvPr>
            <p:cNvSpPr>
              <a:spLocks noChangeArrowheads="1"/>
            </p:cNvSpPr>
            <p:nvPr/>
          </p:nvSpPr>
          <p:spPr bwMode="auto">
            <a:xfrm>
              <a:off x="3083197" y="834963"/>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7" name="Rectangle 39">
              <a:extLst>
                <a:ext uri="{FF2B5EF4-FFF2-40B4-BE49-F238E27FC236}">
                  <a16:creationId xmlns:a16="http://schemas.microsoft.com/office/drawing/2014/main" id="{67D8E47E-A97F-495B-9D93-E77F5D991824}"/>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8" name="Rectangle 40">
              <a:extLst>
                <a:ext uri="{FF2B5EF4-FFF2-40B4-BE49-F238E27FC236}">
                  <a16:creationId xmlns:a16="http://schemas.microsoft.com/office/drawing/2014/main" id="{A3102978-9FB6-414A-87A2-7447231B782C}"/>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9" name="Rectangle 41">
              <a:extLst>
                <a:ext uri="{FF2B5EF4-FFF2-40B4-BE49-F238E27FC236}">
                  <a16:creationId xmlns:a16="http://schemas.microsoft.com/office/drawing/2014/main" id="{52AB6645-416B-4B1A-BDD5-25D20B3DDFF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0" name="Rectangle 42">
              <a:extLst>
                <a:ext uri="{FF2B5EF4-FFF2-40B4-BE49-F238E27FC236}">
                  <a16:creationId xmlns:a16="http://schemas.microsoft.com/office/drawing/2014/main" id="{6FC3BBB2-F5AD-4180-9804-3EA9F90C269D}"/>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1" name="Rectangle 43">
              <a:extLst>
                <a:ext uri="{FF2B5EF4-FFF2-40B4-BE49-F238E27FC236}">
                  <a16:creationId xmlns:a16="http://schemas.microsoft.com/office/drawing/2014/main" id="{422DB3ED-2BEF-4ED1-BC1B-08CB86C00F99}"/>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2" name="Rectangle 44">
              <a:extLst>
                <a:ext uri="{FF2B5EF4-FFF2-40B4-BE49-F238E27FC236}">
                  <a16:creationId xmlns:a16="http://schemas.microsoft.com/office/drawing/2014/main" id="{98D97055-E2FD-4FF0-90DB-E94B1920C4D3}"/>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3" name="Rectangle 45">
              <a:extLst>
                <a:ext uri="{FF2B5EF4-FFF2-40B4-BE49-F238E27FC236}">
                  <a16:creationId xmlns:a16="http://schemas.microsoft.com/office/drawing/2014/main" id="{DE4F8DEE-2AD7-48B0-86FE-2FB6CF6E0CC7}"/>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4" name="Rectangle 46">
              <a:extLst>
                <a:ext uri="{FF2B5EF4-FFF2-40B4-BE49-F238E27FC236}">
                  <a16:creationId xmlns:a16="http://schemas.microsoft.com/office/drawing/2014/main" id="{ABD952AD-A59A-4124-AAA4-9E35E9D1DAAA}"/>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5" name="Rectangle 47">
              <a:extLst>
                <a:ext uri="{FF2B5EF4-FFF2-40B4-BE49-F238E27FC236}">
                  <a16:creationId xmlns:a16="http://schemas.microsoft.com/office/drawing/2014/main" id="{09F53A53-235E-4905-B7A1-4C2487531478}"/>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6" name="Rectangle 48">
              <a:extLst>
                <a:ext uri="{FF2B5EF4-FFF2-40B4-BE49-F238E27FC236}">
                  <a16:creationId xmlns:a16="http://schemas.microsoft.com/office/drawing/2014/main" id="{E7B8F62B-F26F-4F16-83DE-DE88E2AC27DD}"/>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7" name="Rectangle 49">
              <a:extLst>
                <a:ext uri="{FF2B5EF4-FFF2-40B4-BE49-F238E27FC236}">
                  <a16:creationId xmlns:a16="http://schemas.microsoft.com/office/drawing/2014/main" id="{5A3F2E03-9197-4D87-AEBD-53681C71A0C3}"/>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8" name="Rectangle 50">
              <a:extLst>
                <a:ext uri="{FF2B5EF4-FFF2-40B4-BE49-F238E27FC236}">
                  <a16:creationId xmlns:a16="http://schemas.microsoft.com/office/drawing/2014/main" id="{AC48136C-038A-4E15-A432-82CDA3580ED7}"/>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9" name="Rectangle 51">
              <a:extLst>
                <a:ext uri="{FF2B5EF4-FFF2-40B4-BE49-F238E27FC236}">
                  <a16:creationId xmlns:a16="http://schemas.microsoft.com/office/drawing/2014/main" id="{A03DB8D5-6A83-4A84-AB18-2030609589DD}"/>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0" name="Rectangle 52">
              <a:extLst>
                <a:ext uri="{FF2B5EF4-FFF2-40B4-BE49-F238E27FC236}">
                  <a16:creationId xmlns:a16="http://schemas.microsoft.com/office/drawing/2014/main" id="{CB4B691A-151E-4AA1-86FD-1DF590C8AD29}"/>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1" name="Rectangle 53">
              <a:extLst>
                <a:ext uri="{FF2B5EF4-FFF2-40B4-BE49-F238E27FC236}">
                  <a16:creationId xmlns:a16="http://schemas.microsoft.com/office/drawing/2014/main" id="{8DE17CF6-249D-4F7B-83E2-FD452FE7770B}"/>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2" name="Rectangle 54">
              <a:extLst>
                <a:ext uri="{FF2B5EF4-FFF2-40B4-BE49-F238E27FC236}">
                  <a16:creationId xmlns:a16="http://schemas.microsoft.com/office/drawing/2014/main" id="{8AFBC693-95B4-46BF-8458-36EE0C80554E}"/>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3" name="Rectangle 55">
              <a:extLst>
                <a:ext uri="{FF2B5EF4-FFF2-40B4-BE49-F238E27FC236}">
                  <a16:creationId xmlns:a16="http://schemas.microsoft.com/office/drawing/2014/main" id="{1B7936E4-C86A-4ECF-9DAA-DD45C61C9B40}"/>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4" name="Rectangle 56">
              <a:extLst>
                <a:ext uri="{FF2B5EF4-FFF2-40B4-BE49-F238E27FC236}">
                  <a16:creationId xmlns:a16="http://schemas.microsoft.com/office/drawing/2014/main" id="{07B705CC-7C23-4703-BFCD-DEBFDF5A7E5B}"/>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5" name="Rectangle 57">
              <a:extLst>
                <a:ext uri="{FF2B5EF4-FFF2-40B4-BE49-F238E27FC236}">
                  <a16:creationId xmlns:a16="http://schemas.microsoft.com/office/drawing/2014/main" id="{021EAEDF-4795-47A7-9CDF-29BDE7EB4647}"/>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6" name="Rectangle 59">
              <a:extLst>
                <a:ext uri="{FF2B5EF4-FFF2-40B4-BE49-F238E27FC236}">
                  <a16:creationId xmlns:a16="http://schemas.microsoft.com/office/drawing/2014/main" id="{C8E25685-5F7D-4F4C-ABCD-4A625A28DA84}"/>
                </a:ext>
              </a:extLst>
            </p:cNvPr>
            <p:cNvSpPr>
              <a:spLocks noChangeArrowheads="1"/>
            </p:cNvSpPr>
            <p:nvPr/>
          </p:nvSpPr>
          <p:spPr bwMode="auto">
            <a:xfrm>
              <a:off x="354110" y="1342187"/>
              <a:ext cx="10999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7" name="Rectangle 60">
              <a:extLst>
                <a:ext uri="{FF2B5EF4-FFF2-40B4-BE49-F238E27FC236}">
                  <a16:creationId xmlns:a16="http://schemas.microsoft.com/office/drawing/2014/main" id="{F86C1915-F185-4F6E-BC9A-70ED68733204}"/>
                </a:ext>
              </a:extLst>
            </p:cNvPr>
            <p:cNvSpPr>
              <a:spLocks noChangeArrowheads="1"/>
            </p:cNvSpPr>
            <p:nvPr/>
          </p:nvSpPr>
          <p:spPr bwMode="auto">
            <a:xfrm>
              <a:off x="809542" y="13421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8" name="Rectangle 61">
              <a:extLst>
                <a:ext uri="{FF2B5EF4-FFF2-40B4-BE49-F238E27FC236}">
                  <a16:creationId xmlns:a16="http://schemas.microsoft.com/office/drawing/2014/main" id="{0A676732-8A69-4B25-9573-F6F90E1CBE82}"/>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9" name="Rectangle 62">
              <a:extLst>
                <a:ext uri="{FF2B5EF4-FFF2-40B4-BE49-F238E27FC236}">
                  <a16:creationId xmlns:a16="http://schemas.microsoft.com/office/drawing/2014/main" id="{D4F1F03D-E1AA-4194-B592-BA6FFEF4B89A}"/>
                </a:ext>
              </a:extLst>
            </p:cNvPr>
            <p:cNvSpPr>
              <a:spLocks noChangeArrowheads="1"/>
            </p:cNvSpPr>
            <p:nvPr/>
          </p:nvSpPr>
          <p:spPr bwMode="auto">
            <a:xfrm>
              <a:off x="1719239" y="13421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0" name="Rectangle 63">
              <a:extLst>
                <a:ext uri="{FF2B5EF4-FFF2-40B4-BE49-F238E27FC236}">
                  <a16:creationId xmlns:a16="http://schemas.microsoft.com/office/drawing/2014/main" id="{3E19A2DA-16F0-4B64-9855-639F78BF95B6}"/>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1" name="Rectangle 64">
              <a:extLst>
                <a:ext uri="{FF2B5EF4-FFF2-40B4-BE49-F238E27FC236}">
                  <a16:creationId xmlns:a16="http://schemas.microsoft.com/office/drawing/2014/main" id="{21AA4D67-978D-46FA-9138-C5EF347A093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2" name="Rectangle 65">
              <a:extLst>
                <a:ext uri="{FF2B5EF4-FFF2-40B4-BE49-F238E27FC236}">
                  <a16:creationId xmlns:a16="http://schemas.microsoft.com/office/drawing/2014/main" id="{DF7FABC9-0AE5-498D-9DCD-2D0A69DD494F}"/>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3" name="Rectangle 66">
              <a:extLst>
                <a:ext uri="{FF2B5EF4-FFF2-40B4-BE49-F238E27FC236}">
                  <a16:creationId xmlns:a16="http://schemas.microsoft.com/office/drawing/2014/main" id="{3B4259AB-BB5C-471B-8BFD-2464967E06EC}"/>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4" name="Rectangle 67">
              <a:extLst>
                <a:ext uri="{FF2B5EF4-FFF2-40B4-BE49-F238E27FC236}">
                  <a16:creationId xmlns:a16="http://schemas.microsoft.com/office/drawing/2014/main" id="{4A71AFC4-8245-4F87-8986-BFA7163794AB}"/>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5" name="Rectangle 68">
              <a:extLst>
                <a:ext uri="{FF2B5EF4-FFF2-40B4-BE49-F238E27FC236}">
                  <a16:creationId xmlns:a16="http://schemas.microsoft.com/office/drawing/2014/main" id="{AA4DB81E-6CDA-4C15-A84C-6764CA845A64}"/>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6" name="Rectangle 69">
              <a:extLst>
                <a:ext uri="{FF2B5EF4-FFF2-40B4-BE49-F238E27FC236}">
                  <a16:creationId xmlns:a16="http://schemas.microsoft.com/office/drawing/2014/main" id="{E6B3071E-6076-4B7A-83B7-92D6A165342E}"/>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7" name="Rectangle 70">
              <a:extLst>
                <a:ext uri="{FF2B5EF4-FFF2-40B4-BE49-F238E27FC236}">
                  <a16:creationId xmlns:a16="http://schemas.microsoft.com/office/drawing/2014/main" id="{E8543DB1-652E-4988-9780-2A2133D41D4C}"/>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8" name="Rectangle 71">
              <a:extLst>
                <a:ext uri="{FF2B5EF4-FFF2-40B4-BE49-F238E27FC236}">
                  <a16:creationId xmlns:a16="http://schemas.microsoft.com/office/drawing/2014/main" id="{42F0AA6A-4C74-462E-8B1B-F39A0F70FF7A}"/>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9" name="Rectangle 72">
              <a:extLst>
                <a:ext uri="{FF2B5EF4-FFF2-40B4-BE49-F238E27FC236}">
                  <a16:creationId xmlns:a16="http://schemas.microsoft.com/office/drawing/2014/main" id="{B33C0D7F-04E1-4844-B90C-3FBE5EEF3A4D}"/>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0" name="Rectangle 73">
              <a:extLst>
                <a:ext uri="{FF2B5EF4-FFF2-40B4-BE49-F238E27FC236}">
                  <a16:creationId xmlns:a16="http://schemas.microsoft.com/office/drawing/2014/main" id="{F49B085D-B4DD-458A-826A-3DA24029B88E}"/>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1" name="Rectangle 74">
              <a:extLst>
                <a:ext uri="{FF2B5EF4-FFF2-40B4-BE49-F238E27FC236}">
                  <a16:creationId xmlns:a16="http://schemas.microsoft.com/office/drawing/2014/main" id="{A32F9E5F-5111-453D-A333-FB4E1A18673B}"/>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2" name="Rectangle 75">
              <a:extLst>
                <a:ext uri="{FF2B5EF4-FFF2-40B4-BE49-F238E27FC236}">
                  <a16:creationId xmlns:a16="http://schemas.microsoft.com/office/drawing/2014/main" id="{47E4D8BD-DEA3-4D27-98E4-F4E7016173D4}"/>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3" name="Rectangle 76">
              <a:extLst>
                <a:ext uri="{FF2B5EF4-FFF2-40B4-BE49-F238E27FC236}">
                  <a16:creationId xmlns:a16="http://schemas.microsoft.com/office/drawing/2014/main" id="{BBF03BDD-5E4F-4125-8BBA-793FC2C135B8}"/>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4" name="Rectangle 77">
              <a:extLst>
                <a:ext uri="{FF2B5EF4-FFF2-40B4-BE49-F238E27FC236}">
                  <a16:creationId xmlns:a16="http://schemas.microsoft.com/office/drawing/2014/main" id="{F3B4C098-EB45-4815-8269-996D7522ECC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5" name="Rectangle 78">
              <a:extLst>
                <a:ext uri="{FF2B5EF4-FFF2-40B4-BE49-F238E27FC236}">
                  <a16:creationId xmlns:a16="http://schemas.microsoft.com/office/drawing/2014/main" id="{B59927F3-4B4B-42A6-8B08-08A49631DE99}"/>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6" name="Rectangle 79">
              <a:extLst>
                <a:ext uri="{FF2B5EF4-FFF2-40B4-BE49-F238E27FC236}">
                  <a16:creationId xmlns:a16="http://schemas.microsoft.com/office/drawing/2014/main" id="{A3EF2292-28DC-48A4-AF27-649B5C4586D6}"/>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7" name="Rectangle 80">
              <a:extLst>
                <a:ext uri="{FF2B5EF4-FFF2-40B4-BE49-F238E27FC236}">
                  <a16:creationId xmlns:a16="http://schemas.microsoft.com/office/drawing/2014/main" id="{248C3F59-9E32-45A2-A3CC-2CB702255A32}"/>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8" name="Rectangle 81">
              <a:extLst>
                <a:ext uri="{FF2B5EF4-FFF2-40B4-BE49-F238E27FC236}">
                  <a16:creationId xmlns:a16="http://schemas.microsoft.com/office/drawing/2014/main" id="{8E4ACB8A-43E4-4093-AE56-AA241704B0B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9" name="Rectangle 82">
              <a:extLst>
                <a:ext uri="{FF2B5EF4-FFF2-40B4-BE49-F238E27FC236}">
                  <a16:creationId xmlns:a16="http://schemas.microsoft.com/office/drawing/2014/main" id="{D14F99BB-28D1-464F-BB16-2F2623BBC5A4}"/>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0" name="Rectangle 83">
              <a:extLst>
                <a:ext uri="{FF2B5EF4-FFF2-40B4-BE49-F238E27FC236}">
                  <a16:creationId xmlns:a16="http://schemas.microsoft.com/office/drawing/2014/main" id="{A95FA675-3755-4391-B726-68B8FF23ADB3}"/>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1" name="Rectangle 84">
              <a:extLst>
                <a:ext uri="{FF2B5EF4-FFF2-40B4-BE49-F238E27FC236}">
                  <a16:creationId xmlns:a16="http://schemas.microsoft.com/office/drawing/2014/main" id="{49925855-02BD-4CA2-9D33-00CA85C3A971}"/>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2" name="Rectangle 86">
              <a:extLst>
                <a:ext uri="{FF2B5EF4-FFF2-40B4-BE49-F238E27FC236}">
                  <a16:creationId xmlns:a16="http://schemas.microsoft.com/office/drawing/2014/main" id="{29A0B59B-FDB1-4852-BA6C-06E6417E8DE5}"/>
                </a:ext>
              </a:extLst>
            </p:cNvPr>
            <p:cNvSpPr>
              <a:spLocks noChangeArrowheads="1"/>
            </p:cNvSpPr>
            <p:nvPr/>
          </p:nvSpPr>
          <p:spPr bwMode="auto">
            <a:xfrm>
              <a:off x="354110" y="18505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3" name="Rectangle 87">
              <a:extLst>
                <a:ext uri="{FF2B5EF4-FFF2-40B4-BE49-F238E27FC236}">
                  <a16:creationId xmlns:a16="http://schemas.microsoft.com/office/drawing/2014/main" id="{F2291FF5-CA54-458E-8BD1-99B816F40E55}"/>
                </a:ext>
              </a:extLst>
            </p:cNvPr>
            <p:cNvSpPr>
              <a:spLocks noChangeArrowheads="1"/>
            </p:cNvSpPr>
            <p:nvPr/>
          </p:nvSpPr>
          <p:spPr bwMode="auto">
            <a:xfrm>
              <a:off x="809542" y="18505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4" name="Rectangle 88">
              <a:extLst>
                <a:ext uri="{FF2B5EF4-FFF2-40B4-BE49-F238E27FC236}">
                  <a16:creationId xmlns:a16="http://schemas.microsoft.com/office/drawing/2014/main" id="{97EB7D42-19E8-41E2-B5B0-791AA24B51C1}"/>
                </a:ext>
              </a:extLst>
            </p:cNvPr>
            <p:cNvSpPr>
              <a:spLocks noChangeArrowheads="1"/>
            </p:cNvSpPr>
            <p:nvPr/>
          </p:nvSpPr>
          <p:spPr bwMode="auto">
            <a:xfrm>
              <a:off x="1263805" y="18505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5" name="Rectangle 89">
              <a:extLst>
                <a:ext uri="{FF2B5EF4-FFF2-40B4-BE49-F238E27FC236}">
                  <a16:creationId xmlns:a16="http://schemas.microsoft.com/office/drawing/2014/main" id="{F11528A1-D5A5-47C3-A78A-BDF885ECD0F6}"/>
                </a:ext>
              </a:extLst>
            </p:cNvPr>
            <p:cNvSpPr>
              <a:spLocks noChangeArrowheads="1"/>
            </p:cNvSpPr>
            <p:nvPr/>
          </p:nvSpPr>
          <p:spPr bwMode="auto">
            <a:xfrm>
              <a:off x="1719239" y="1850579"/>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6" name="Rectangle 90">
              <a:extLst>
                <a:ext uri="{FF2B5EF4-FFF2-40B4-BE49-F238E27FC236}">
                  <a16:creationId xmlns:a16="http://schemas.microsoft.com/office/drawing/2014/main" id="{382D90AE-FED6-4FCA-B477-13F5EC154EA9}"/>
                </a:ext>
              </a:extLst>
            </p:cNvPr>
            <p:cNvSpPr>
              <a:spLocks noChangeArrowheads="1"/>
            </p:cNvSpPr>
            <p:nvPr/>
          </p:nvSpPr>
          <p:spPr bwMode="auto">
            <a:xfrm>
              <a:off x="2173502" y="18505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7" name="Rectangle 91">
              <a:extLst>
                <a:ext uri="{FF2B5EF4-FFF2-40B4-BE49-F238E27FC236}">
                  <a16:creationId xmlns:a16="http://schemas.microsoft.com/office/drawing/2014/main" id="{32C9B838-AD97-41C2-B167-E2ED06D301D2}"/>
                </a:ext>
              </a:extLst>
            </p:cNvPr>
            <p:cNvSpPr>
              <a:spLocks noChangeArrowheads="1"/>
            </p:cNvSpPr>
            <p:nvPr/>
          </p:nvSpPr>
          <p:spPr bwMode="auto">
            <a:xfrm>
              <a:off x="2628934" y="18505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8" name="Rectangle 92">
              <a:extLst>
                <a:ext uri="{FF2B5EF4-FFF2-40B4-BE49-F238E27FC236}">
                  <a16:creationId xmlns:a16="http://schemas.microsoft.com/office/drawing/2014/main" id="{17A1E437-F28C-4912-A416-147E734D2A46}"/>
                </a:ext>
              </a:extLst>
            </p:cNvPr>
            <p:cNvSpPr>
              <a:spLocks noChangeArrowheads="1"/>
            </p:cNvSpPr>
            <p:nvPr/>
          </p:nvSpPr>
          <p:spPr bwMode="auto">
            <a:xfrm>
              <a:off x="3083197" y="18505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9" name="Rectangle 105">
              <a:extLst>
                <a:ext uri="{FF2B5EF4-FFF2-40B4-BE49-F238E27FC236}">
                  <a16:creationId xmlns:a16="http://schemas.microsoft.com/office/drawing/2014/main" id="{DEAE7685-4A38-4785-9605-B19161F69E26}"/>
                </a:ext>
              </a:extLst>
            </p:cNvPr>
            <p:cNvSpPr>
              <a:spLocks noChangeArrowheads="1"/>
            </p:cNvSpPr>
            <p:nvPr/>
          </p:nvSpPr>
          <p:spPr bwMode="auto">
            <a:xfrm>
              <a:off x="8996805" y="18505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0" name="Rectangle 106">
              <a:extLst>
                <a:ext uri="{FF2B5EF4-FFF2-40B4-BE49-F238E27FC236}">
                  <a16:creationId xmlns:a16="http://schemas.microsoft.com/office/drawing/2014/main" id="{D8D5236E-C6F3-4C15-B112-50979E39B652}"/>
                </a:ext>
              </a:extLst>
            </p:cNvPr>
            <p:cNvSpPr>
              <a:spLocks noChangeArrowheads="1"/>
            </p:cNvSpPr>
            <p:nvPr/>
          </p:nvSpPr>
          <p:spPr bwMode="auto">
            <a:xfrm>
              <a:off x="9451068" y="18505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1" name="Rectangle 107">
              <a:extLst>
                <a:ext uri="{FF2B5EF4-FFF2-40B4-BE49-F238E27FC236}">
                  <a16:creationId xmlns:a16="http://schemas.microsoft.com/office/drawing/2014/main" id="{EAC78FE3-C094-437A-B445-4F783780233D}"/>
                </a:ext>
              </a:extLst>
            </p:cNvPr>
            <p:cNvSpPr>
              <a:spLocks noChangeArrowheads="1"/>
            </p:cNvSpPr>
            <p:nvPr/>
          </p:nvSpPr>
          <p:spPr bwMode="auto">
            <a:xfrm>
              <a:off x="9906501" y="18505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2" name="Rectangle 108">
              <a:extLst>
                <a:ext uri="{FF2B5EF4-FFF2-40B4-BE49-F238E27FC236}">
                  <a16:creationId xmlns:a16="http://schemas.microsoft.com/office/drawing/2014/main" id="{E515352F-F56E-4A5E-A366-80D13565A14A}"/>
                </a:ext>
              </a:extLst>
            </p:cNvPr>
            <p:cNvSpPr>
              <a:spLocks noChangeArrowheads="1"/>
            </p:cNvSpPr>
            <p:nvPr/>
          </p:nvSpPr>
          <p:spPr bwMode="auto">
            <a:xfrm>
              <a:off x="10360763" y="18505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3" name="Rectangle 109">
              <a:extLst>
                <a:ext uri="{FF2B5EF4-FFF2-40B4-BE49-F238E27FC236}">
                  <a16:creationId xmlns:a16="http://schemas.microsoft.com/office/drawing/2014/main" id="{082593FC-9A99-4046-9873-3F17F576F5F2}"/>
                </a:ext>
              </a:extLst>
            </p:cNvPr>
            <p:cNvSpPr>
              <a:spLocks noChangeArrowheads="1"/>
            </p:cNvSpPr>
            <p:nvPr/>
          </p:nvSpPr>
          <p:spPr bwMode="auto">
            <a:xfrm>
              <a:off x="10816197" y="18505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4" name="Rectangle 110">
              <a:extLst>
                <a:ext uri="{FF2B5EF4-FFF2-40B4-BE49-F238E27FC236}">
                  <a16:creationId xmlns:a16="http://schemas.microsoft.com/office/drawing/2014/main" id="{7BE87C29-956D-4731-9DEF-2472E21D89AD}"/>
                </a:ext>
              </a:extLst>
            </p:cNvPr>
            <p:cNvSpPr>
              <a:spLocks noChangeArrowheads="1"/>
            </p:cNvSpPr>
            <p:nvPr/>
          </p:nvSpPr>
          <p:spPr bwMode="auto">
            <a:xfrm>
              <a:off x="11270460" y="18505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5" name="Rectangle 111">
              <a:extLst>
                <a:ext uri="{FF2B5EF4-FFF2-40B4-BE49-F238E27FC236}">
                  <a16:creationId xmlns:a16="http://schemas.microsoft.com/office/drawing/2014/main" id="{A3B07365-8B76-4AFB-ABA7-8DD8B6C91F90}"/>
                </a:ext>
              </a:extLst>
            </p:cNvPr>
            <p:cNvSpPr>
              <a:spLocks noChangeArrowheads="1"/>
            </p:cNvSpPr>
            <p:nvPr/>
          </p:nvSpPr>
          <p:spPr bwMode="auto">
            <a:xfrm>
              <a:off x="11725892" y="18505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6" name="Rectangle 113">
              <a:extLst>
                <a:ext uri="{FF2B5EF4-FFF2-40B4-BE49-F238E27FC236}">
                  <a16:creationId xmlns:a16="http://schemas.microsoft.com/office/drawing/2014/main" id="{DC607E7A-BE56-4471-A732-571BF19EBC8C}"/>
                </a:ext>
              </a:extLst>
            </p:cNvPr>
            <p:cNvSpPr>
              <a:spLocks noChangeArrowheads="1"/>
            </p:cNvSpPr>
            <p:nvPr/>
          </p:nvSpPr>
          <p:spPr bwMode="auto">
            <a:xfrm>
              <a:off x="354110" y="23589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7" name="Rectangle 114">
              <a:extLst>
                <a:ext uri="{FF2B5EF4-FFF2-40B4-BE49-F238E27FC236}">
                  <a16:creationId xmlns:a16="http://schemas.microsoft.com/office/drawing/2014/main" id="{AC622CDC-661A-4504-B509-39988A37961B}"/>
                </a:ext>
              </a:extLst>
            </p:cNvPr>
            <p:cNvSpPr>
              <a:spLocks noChangeArrowheads="1"/>
            </p:cNvSpPr>
            <p:nvPr/>
          </p:nvSpPr>
          <p:spPr bwMode="auto">
            <a:xfrm>
              <a:off x="809542"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8" name="Rectangle 115">
              <a:extLst>
                <a:ext uri="{FF2B5EF4-FFF2-40B4-BE49-F238E27FC236}">
                  <a16:creationId xmlns:a16="http://schemas.microsoft.com/office/drawing/2014/main" id="{62946A9D-9192-4CAD-8F76-974C5FE277D5}"/>
                </a:ext>
              </a:extLst>
            </p:cNvPr>
            <p:cNvSpPr>
              <a:spLocks noChangeArrowheads="1"/>
            </p:cNvSpPr>
            <p:nvPr/>
          </p:nvSpPr>
          <p:spPr bwMode="auto">
            <a:xfrm>
              <a:off x="1263805" y="2358971"/>
              <a:ext cx="10999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9" name="Rectangle 116">
              <a:extLst>
                <a:ext uri="{FF2B5EF4-FFF2-40B4-BE49-F238E27FC236}">
                  <a16:creationId xmlns:a16="http://schemas.microsoft.com/office/drawing/2014/main" id="{98A87D74-26D6-44DE-B8E3-3F1228E833DD}"/>
                </a:ext>
              </a:extLst>
            </p:cNvPr>
            <p:cNvSpPr>
              <a:spLocks noChangeArrowheads="1"/>
            </p:cNvSpPr>
            <p:nvPr/>
          </p:nvSpPr>
          <p:spPr bwMode="auto">
            <a:xfrm>
              <a:off x="1719239"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0" name="Rectangle 117">
              <a:extLst>
                <a:ext uri="{FF2B5EF4-FFF2-40B4-BE49-F238E27FC236}">
                  <a16:creationId xmlns:a16="http://schemas.microsoft.com/office/drawing/2014/main" id="{305F2911-EBBC-4A1F-9F27-F5A4D6683343}"/>
                </a:ext>
              </a:extLst>
            </p:cNvPr>
            <p:cNvSpPr>
              <a:spLocks noChangeArrowheads="1"/>
            </p:cNvSpPr>
            <p:nvPr/>
          </p:nvSpPr>
          <p:spPr bwMode="auto">
            <a:xfrm>
              <a:off x="2173502" y="2358971"/>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1" name="Rectangle 118">
              <a:extLst>
                <a:ext uri="{FF2B5EF4-FFF2-40B4-BE49-F238E27FC236}">
                  <a16:creationId xmlns:a16="http://schemas.microsoft.com/office/drawing/2014/main" id="{E3017ED1-C3DB-468D-917A-7D055013E8AA}"/>
                </a:ext>
              </a:extLst>
            </p:cNvPr>
            <p:cNvSpPr>
              <a:spLocks noChangeArrowheads="1"/>
            </p:cNvSpPr>
            <p:nvPr/>
          </p:nvSpPr>
          <p:spPr bwMode="auto">
            <a:xfrm>
              <a:off x="2628934"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2" name="Rectangle 119">
              <a:extLst>
                <a:ext uri="{FF2B5EF4-FFF2-40B4-BE49-F238E27FC236}">
                  <a16:creationId xmlns:a16="http://schemas.microsoft.com/office/drawing/2014/main" id="{364A9FBD-1DB7-46D2-80AE-1EF6158FE9A7}"/>
                </a:ext>
              </a:extLst>
            </p:cNvPr>
            <p:cNvSpPr>
              <a:spLocks noChangeArrowheads="1"/>
            </p:cNvSpPr>
            <p:nvPr/>
          </p:nvSpPr>
          <p:spPr bwMode="auto">
            <a:xfrm>
              <a:off x="3083197" y="23589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3" name="Rectangle 132">
              <a:extLst>
                <a:ext uri="{FF2B5EF4-FFF2-40B4-BE49-F238E27FC236}">
                  <a16:creationId xmlns:a16="http://schemas.microsoft.com/office/drawing/2014/main" id="{5B8F5DA7-A3AB-48C2-A0AA-06DFF2510EBF}"/>
                </a:ext>
              </a:extLst>
            </p:cNvPr>
            <p:cNvSpPr>
              <a:spLocks noChangeArrowheads="1"/>
            </p:cNvSpPr>
            <p:nvPr/>
          </p:nvSpPr>
          <p:spPr bwMode="auto">
            <a:xfrm>
              <a:off x="8996805"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4" name="Rectangle 133">
              <a:extLst>
                <a:ext uri="{FF2B5EF4-FFF2-40B4-BE49-F238E27FC236}">
                  <a16:creationId xmlns:a16="http://schemas.microsoft.com/office/drawing/2014/main" id="{B4EEDB8D-D8C1-42F7-816B-88E1F6AC5AF0}"/>
                </a:ext>
              </a:extLst>
            </p:cNvPr>
            <p:cNvSpPr>
              <a:spLocks noChangeArrowheads="1"/>
            </p:cNvSpPr>
            <p:nvPr/>
          </p:nvSpPr>
          <p:spPr bwMode="auto">
            <a:xfrm>
              <a:off x="9451068" y="23589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5" name="Rectangle 134">
              <a:extLst>
                <a:ext uri="{FF2B5EF4-FFF2-40B4-BE49-F238E27FC236}">
                  <a16:creationId xmlns:a16="http://schemas.microsoft.com/office/drawing/2014/main" id="{E15F1A2D-8731-4042-A5CD-84E3C2F4462A}"/>
                </a:ext>
              </a:extLst>
            </p:cNvPr>
            <p:cNvSpPr>
              <a:spLocks noChangeArrowheads="1"/>
            </p:cNvSpPr>
            <p:nvPr/>
          </p:nvSpPr>
          <p:spPr bwMode="auto">
            <a:xfrm>
              <a:off x="9906501"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6" name="Rectangle 135">
              <a:extLst>
                <a:ext uri="{FF2B5EF4-FFF2-40B4-BE49-F238E27FC236}">
                  <a16:creationId xmlns:a16="http://schemas.microsoft.com/office/drawing/2014/main" id="{866AE8F6-A982-4075-88C6-096E183A6392}"/>
                </a:ext>
              </a:extLst>
            </p:cNvPr>
            <p:cNvSpPr>
              <a:spLocks noChangeArrowheads="1"/>
            </p:cNvSpPr>
            <p:nvPr/>
          </p:nvSpPr>
          <p:spPr bwMode="auto">
            <a:xfrm>
              <a:off x="10360763" y="23589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7" name="Rectangle 136">
              <a:extLst>
                <a:ext uri="{FF2B5EF4-FFF2-40B4-BE49-F238E27FC236}">
                  <a16:creationId xmlns:a16="http://schemas.microsoft.com/office/drawing/2014/main" id="{4E9E8D66-CB5B-45DA-86A6-55504897135B}"/>
                </a:ext>
              </a:extLst>
            </p:cNvPr>
            <p:cNvSpPr>
              <a:spLocks noChangeArrowheads="1"/>
            </p:cNvSpPr>
            <p:nvPr/>
          </p:nvSpPr>
          <p:spPr bwMode="auto">
            <a:xfrm>
              <a:off x="10816197"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8" name="Rectangle 137">
              <a:extLst>
                <a:ext uri="{FF2B5EF4-FFF2-40B4-BE49-F238E27FC236}">
                  <a16:creationId xmlns:a16="http://schemas.microsoft.com/office/drawing/2014/main" id="{A22DE3BE-D7D7-4570-BD5B-578C0D546A4B}"/>
                </a:ext>
              </a:extLst>
            </p:cNvPr>
            <p:cNvSpPr>
              <a:spLocks noChangeArrowheads="1"/>
            </p:cNvSpPr>
            <p:nvPr/>
          </p:nvSpPr>
          <p:spPr bwMode="auto">
            <a:xfrm>
              <a:off x="11270460" y="23589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9" name="Rectangle 138">
              <a:extLst>
                <a:ext uri="{FF2B5EF4-FFF2-40B4-BE49-F238E27FC236}">
                  <a16:creationId xmlns:a16="http://schemas.microsoft.com/office/drawing/2014/main" id="{7A6BABE8-DBE8-441A-87BB-BA336C02DC7D}"/>
                </a:ext>
              </a:extLst>
            </p:cNvPr>
            <p:cNvSpPr>
              <a:spLocks noChangeArrowheads="1"/>
            </p:cNvSpPr>
            <p:nvPr/>
          </p:nvSpPr>
          <p:spPr bwMode="auto">
            <a:xfrm>
              <a:off x="11725892"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0" name="Rectangle 140">
              <a:extLst>
                <a:ext uri="{FF2B5EF4-FFF2-40B4-BE49-F238E27FC236}">
                  <a16:creationId xmlns:a16="http://schemas.microsoft.com/office/drawing/2014/main" id="{E3D2014F-A2E0-433E-904B-8B6961F86454}"/>
                </a:ext>
              </a:extLst>
            </p:cNvPr>
            <p:cNvSpPr>
              <a:spLocks noChangeArrowheads="1"/>
            </p:cNvSpPr>
            <p:nvPr/>
          </p:nvSpPr>
          <p:spPr bwMode="auto">
            <a:xfrm>
              <a:off x="354110" y="2866195"/>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1" name="Rectangle 141">
              <a:extLst>
                <a:ext uri="{FF2B5EF4-FFF2-40B4-BE49-F238E27FC236}">
                  <a16:creationId xmlns:a16="http://schemas.microsoft.com/office/drawing/2014/main" id="{69E93948-9F67-4652-940D-D296937F99EA}"/>
                </a:ext>
              </a:extLst>
            </p:cNvPr>
            <p:cNvSpPr>
              <a:spLocks noChangeArrowheads="1"/>
            </p:cNvSpPr>
            <p:nvPr/>
          </p:nvSpPr>
          <p:spPr bwMode="auto">
            <a:xfrm>
              <a:off x="809542" y="2866195"/>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2" name="Rectangle 142">
              <a:extLst>
                <a:ext uri="{FF2B5EF4-FFF2-40B4-BE49-F238E27FC236}">
                  <a16:creationId xmlns:a16="http://schemas.microsoft.com/office/drawing/2014/main" id="{DF77B519-E891-4382-8E18-46FCB0F8C711}"/>
                </a:ext>
              </a:extLst>
            </p:cNvPr>
            <p:cNvSpPr>
              <a:spLocks noChangeArrowheads="1"/>
            </p:cNvSpPr>
            <p:nvPr/>
          </p:nvSpPr>
          <p:spPr bwMode="auto">
            <a:xfrm>
              <a:off x="1263805" y="28661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3" name="Rectangle 143">
              <a:extLst>
                <a:ext uri="{FF2B5EF4-FFF2-40B4-BE49-F238E27FC236}">
                  <a16:creationId xmlns:a16="http://schemas.microsoft.com/office/drawing/2014/main" id="{D5D17266-EBAA-471D-8E73-01469C4714ED}"/>
                </a:ext>
              </a:extLst>
            </p:cNvPr>
            <p:cNvSpPr>
              <a:spLocks noChangeArrowheads="1"/>
            </p:cNvSpPr>
            <p:nvPr/>
          </p:nvSpPr>
          <p:spPr bwMode="auto">
            <a:xfrm>
              <a:off x="1719239" y="28661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4" name="Rectangle 144">
              <a:extLst>
                <a:ext uri="{FF2B5EF4-FFF2-40B4-BE49-F238E27FC236}">
                  <a16:creationId xmlns:a16="http://schemas.microsoft.com/office/drawing/2014/main" id="{D44C52C9-4A4D-4A1A-8A29-69726A6A3047}"/>
                </a:ext>
              </a:extLst>
            </p:cNvPr>
            <p:cNvSpPr>
              <a:spLocks noChangeArrowheads="1"/>
            </p:cNvSpPr>
            <p:nvPr/>
          </p:nvSpPr>
          <p:spPr bwMode="auto">
            <a:xfrm>
              <a:off x="2173502" y="28661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5" name="Rectangle 145">
              <a:extLst>
                <a:ext uri="{FF2B5EF4-FFF2-40B4-BE49-F238E27FC236}">
                  <a16:creationId xmlns:a16="http://schemas.microsoft.com/office/drawing/2014/main" id="{FA87CB27-8CDF-4677-9DF5-DFB94C701152}"/>
                </a:ext>
              </a:extLst>
            </p:cNvPr>
            <p:cNvSpPr>
              <a:spLocks noChangeArrowheads="1"/>
            </p:cNvSpPr>
            <p:nvPr/>
          </p:nvSpPr>
          <p:spPr bwMode="auto">
            <a:xfrm>
              <a:off x="2628934" y="28661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6" name="Rectangle 146">
              <a:extLst>
                <a:ext uri="{FF2B5EF4-FFF2-40B4-BE49-F238E27FC236}">
                  <a16:creationId xmlns:a16="http://schemas.microsoft.com/office/drawing/2014/main" id="{4AADF530-084D-4ABD-9074-C7575F810C5D}"/>
                </a:ext>
              </a:extLst>
            </p:cNvPr>
            <p:cNvSpPr>
              <a:spLocks noChangeArrowheads="1"/>
            </p:cNvSpPr>
            <p:nvPr/>
          </p:nvSpPr>
          <p:spPr bwMode="auto">
            <a:xfrm>
              <a:off x="3083197" y="28661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7" name="Rectangle 159">
              <a:extLst>
                <a:ext uri="{FF2B5EF4-FFF2-40B4-BE49-F238E27FC236}">
                  <a16:creationId xmlns:a16="http://schemas.microsoft.com/office/drawing/2014/main" id="{C322B879-3988-4E94-A06A-2E2974CE59CC}"/>
                </a:ext>
              </a:extLst>
            </p:cNvPr>
            <p:cNvSpPr>
              <a:spLocks noChangeArrowheads="1"/>
            </p:cNvSpPr>
            <p:nvPr/>
          </p:nvSpPr>
          <p:spPr bwMode="auto">
            <a:xfrm>
              <a:off x="8996805" y="28661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8" name="Rectangle 160">
              <a:extLst>
                <a:ext uri="{FF2B5EF4-FFF2-40B4-BE49-F238E27FC236}">
                  <a16:creationId xmlns:a16="http://schemas.microsoft.com/office/drawing/2014/main" id="{1FB2D558-1E2B-4728-B37A-424934B7ADAF}"/>
                </a:ext>
              </a:extLst>
            </p:cNvPr>
            <p:cNvSpPr>
              <a:spLocks noChangeArrowheads="1"/>
            </p:cNvSpPr>
            <p:nvPr/>
          </p:nvSpPr>
          <p:spPr bwMode="auto">
            <a:xfrm>
              <a:off x="9451068" y="28661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9" name="Rectangle 161">
              <a:extLst>
                <a:ext uri="{FF2B5EF4-FFF2-40B4-BE49-F238E27FC236}">
                  <a16:creationId xmlns:a16="http://schemas.microsoft.com/office/drawing/2014/main" id="{0A804D08-6835-454A-A817-80AFAFA274F8}"/>
                </a:ext>
              </a:extLst>
            </p:cNvPr>
            <p:cNvSpPr>
              <a:spLocks noChangeArrowheads="1"/>
            </p:cNvSpPr>
            <p:nvPr/>
          </p:nvSpPr>
          <p:spPr bwMode="auto">
            <a:xfrm>
              <a:off x="9906501" y="28661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0" name="Rectangle 162">
              <a:extLst>
                <a:ext uri="{FF2B5EF4-FFF2-40B4-BE49-F238E27FC236}">
                  <a16:creationId xmlns:a16="http://schemas.microsoft.com/office/drawing/2014/main" id="{088B375A-8C1A-4982-9F8E-9B47B9FDCA26}"/>
                </a:ext>
              </a:extLst>
            </p:cNvPr>
            <p:cNvSpPr>
              <a:spLocks noChangeArrowheads="1"/>
            </p:cNvSpPr>
            <p:nvPr/>
          </p:nvSpPr>
          <p:spPr bwMode="auto">
            <a:xfrm>
              <a:off x="10360763" y="28661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1" name="Rectangle 163">
              <a:extLst>
                <a:ext uri="{FF2B5EF4-FFF2-40B4-BE49-F238E27FC236}">
                  <a16:creationId xmlns:a16="http://schemas.microsoft.com/office/drawing/2014/main" id="{7FDDF96D-95E0-4634-92CA-2BD5749E0D2E}"/>
                </a:ext>
              </a:extLst>
            </p:cNvPr>
            <p:cNvSpPr>
              <a:spLocks noChangeArrowheads="1"/>
            </p:cNvSpPr>
            <p:nvPr/>
          </p:nvSpPr>
          <p:spPr bwMode="auto">
            <a:xfrm>
              <a:off x="10816197" y="28661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2" name="Rectangle 164">
              <a:extLst>
                <a:ext uri="{FF2B5EF4-FFF2-40B4-BE49-F238E27FC236}">
                  <a16:creationId xmlns:a16="http://schemas.microsoft.com/office/drawing/2014/main" id="{FFAB5B60-AC73-4661-9026-4738F218AA02}"/>
                </a:ext>
              </a:extLst>
            </p:cNvPr>
            <p:cNvSpPr>
              <a:spLocks noChangeArrowheads="1"/>
            </p:cNvSpPr>
            <p:nvPr/>
          </p:nvSpPr>
          <p:spPr bwMode="auto">
            <a:xfrm>
              <a:off x="11270460" y="28661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3" name="Rectangle 165">
              <a:extLst>
                <a:ext uri="{FF2B5EF4-FFF2-40B4-BE49-F238E27FC236}">
                  <a16:creationId xmlns:a16="http://schemas.microsoft.com/office/drawing/2014/main" id="{55977D1F-AEBB-4C53-9386-D84525085BA2}"/>
                </a:ext>
              </a:extLst>
            </p:cNvPr>
            <p:cNvSpPr>
              <a:spLocks noChangeArrowheads="1"/>
            </p:cNvSpPr>
            <p:nvPr/>
          </p:nvSpPr>
          <p:spPr bwMode="auto">
            <a:xfrm>
              <a:off x="11725892" y="28661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4" name="Rectangle 167">
              <a:extLst>
                <a:ext uri="{FF2B5EF4-FFF2-40B4-BE49-F238E27FC236}">
                  <a16:creationId xmlns:a16="http://schemas.microsoft.com/office/drawing/2014/main" id="{1DC84208-E766-4580-A861-C3CFC0E372B3}"/>
                </a:ext>
              </a:extLst>
            </p:cNvPr>
            <p:cNvSpPr>
              <a:spLocks noChangeArrowheads="1"/>
            </p:cNvSpPr>
            <p:nvPr/>
          </p:nvSpPr>
          <p:spPr bwMode="auto">
            <a:xfrm>
              <a:off x="354110"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5" name="Rectangle 168">
              <a:extLst>
                <a:ext uri="{FF2B5EF4-FFF2-40B4-BE49-F238E27FC236}">
                  <a16:creationId xmlns:a16="http://schemas.microsoft.com/office/drawing/2014/main" id="{2325F7E8-2FD3-4BEC-A7B6-AD4FD4B1F52B}"/>
                </a:ext>
              </a:extLst>
            </p:cNvPr>
            <p:cNvSpPr>
              <a:spLocks noChangeArrowheads="1"/>
            </p:cNvSpPr>
            <p:nvPr/>
          </p:nvSpPr>
          <p:spPr bwMode="auto">
            <a:xfrm>
              <a:off x="809542" y="33745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6" name="Rectangle 169">
              <a:extLst>
                <a:ext uri="{FF2B5EF4-FFF2-40B4-BE49-F238E27FC236}">
                  <a16:creationId xmlns:a16="http://schemas.microsoft.com/office/drawing/2014/main" id="{E25EE725-3FFE-489B-90BB-54AF71067972}"/>
                </a:ext>
              </a:extLst>
            </p:cNvPr>
            <p:cNvSpPr>
              <a:spLocks noChangeArrowheads="1"/>
            </p:cNvSpPr>
            <p:nvPr/>
          </p:nvSpPr>
          <p:spPr bwMode="auto">
            <a:xfrm>
              <a:off x="1263805"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7" name="Rectangle 170">
              <a:extLst>
                <a:ext uri="{FF2B5EF4-FFF2-40B4-BE49-F238E27FC236}">
                  <a16:creationId xmlns:a16="http://schemas.microsoft.com/office/drawing/2014/main" id="{5FF69CBE-D1C4-47E2-B021-1A16583B8650}"/>
                </a:ext>
              </a:extLst>
            </p:cNvPr>
            <p:cNvSpPr>
              <a:spLocks noChangeArrowheads="1"/>
            </p:cNvSpPr>
            <p:nvPr/>
          </p:nvSpPr>
          <p:spPr bwMode="auto">
            <a:xfrm>
              <a:off x="1719239" y="33745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8" name="Rectangle 171">
              <a:extLst>
                <a:ext uri="{FF2B5EF4-FFF2-40B4-BE49-F238E27FC236}">
                  <a16:creationId xmlns:a16="http://schemas.microsoft.com/office/drawing/2014/main" id="{2FD7DC93-4697-49F2-9683-A519993F3DBD}"/>
                </a:ext>
              </a:extLst>
            </p:cNvPr>
            <p:cNvSpPr>
              <a:spLocks noChangeArrowheads="1"/>
            </p:cNvSpPr>
            <p:nvPr/>
          </p:nvSpPr>
          <p:spPr bwMode="auto">
            <a:xfrm>
              <a:off x="2173502"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9" name="Rectangle 172">
              <a:extLst>
                <a:ext uri="{FF2B5EF4-FFF2-40B4-BE49-F238E27FC236}">
                  <a16:creationId xmlns:a16="http://schemas.microsoft.com/office/drawing/2014/main" id="{F078C2FC-1AFA-4F34-AEB1-722384C0DD75}"/>
                </a:ext>
              </a:extLst>
            </p:cNvPr>
            <p:cNvSpPr>
              <a:spLocks noChangeArrowheads="1"/>
            </p:cNvSpPr>
            <p:nvPr/>
          </p:nvSpPr>
          <p:spPr bwMode="auto">
            <a:xfrm>
              <a:off x="2628934" y="33745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0" name="Rectangle 173">
              <a:extLst>
                <a:ext uri="{FF2B5EF4-FFF2-40B4-BE49-F238E27FC236}">
                  <a16:creationId xmlns:a16="http://schemas.microsoft.com/office/drawing/2014/main" id="{B4CD4DEB-6026-4ACE-9EF8-D5BB38BCDBC2}"/>
                </a:ext>
              </a:extLst>
            </p:cNvPr>
            <p:cNvSpPr>
              <a:spLocks noChangeArrowheads="1"/>
            </p:cNvSpPr>
            <p:nvPr/>
          </p:nvSpPr>
          <p:spPr bwMode="auto">
            <a:xfrm>
              <a:off x="3083197"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1" name="Rectangle 186">
              <a:extLst>
                <a:ext uri="{FF2B5EF4-FFF2-40B4-BE49-F238E27FC236}">
                  <a16:creationId xmlns:a16="http://schemas.microsoft.com/office/drawing/2014/main" id="{7BFD734A-1348-4955-827A-416C4FCDC6C5}"/>
                </a:ext>
              </a:extLst>
            </p:cNvPr>
            <p:cNvSpPr>
              <a:spLocks noChangeArrowheads="1"/>
            </p:cNvSpPr>
            <p:nvPr/>
          </p:nvSpPr>
          <p:spPr bwMode="auto">
            <a:xfrm>
              <a:off x="8996805" y="33745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2" name="Rectangle 187">
              <a:extLst>
                <a:ext uri="{FF2B5EF4-FFF2-40B4-BE49-F238E27FC236}">
                  <a16:creationId xmlns:a16="http://schemas.microsoft.com/office/drawing/2014/main" id="{639C0A45-AA0E-4799-9B48-D56FD46E76CB}"/>
                </a:ext>
              </a:extLst>
            </p:cNvPr>
            <p:cNvSpPr>
              <a:spLocks noChangeArrowheads="1"/>
            </p:cNvSpPr>
            <p:nvPr/>
          </p:nvSpPr>
          <p:spPr bwMode="auto">
            <a:xfrm>
              <a:off x="9451068"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3" name="Rectangle 188">
              <a:extLst>
                <a:ext uri="{FF2B5EF4-FFF2-40B4-BE49-F238E27FC236}">
                  <a16:creationId xmlns:a16="http://schemas.microsoft.com/office/drawing/2014/main" id="{27B6305A-BDDA-4961-B3ED-4CDE68C9BE7C}"/>
                </a:ext>
              </a:extLst>
            </p:cNvPr>
            <p:cNvSpPr>
              <a:spLocks noChangeArrowheads="1"/>
            </p:cNvSpPr>
            <p:nvPr/>
          </p:nvSpPr>
          <p:spPr bwMode="auto">
            <a:xfrm>
              <a:off x="9906501" y="33745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4" name="Rectangle 189">
              <a:extLst>
                <a:ext uri="{FF2B5EF4-FFF2-40B4-BE49-F238E27FC236}">
                  <a16:creationId xmlns:a16="http://schemas.microsoft.com/office/drawing/2014/main" id="{DD6CA54E-582F-4C37-9D3A-BFA3E45D2528}"/>
                </a:ext>
              </a:extLst>
            </p:cNvPr>
            <p:cNvSpPr>
              <a:spLocks noChangeArrowheads="1"/>
            </p:cNvSpPr>
            <p:nvPr/>
          </p:nvSpPr>
          <p:spPr bwMode="auto">
            <a:xfrm>
              <a:off x="10360763"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5" name="Rectangle 190">
              <a:extLst>
                <a:ext uri="{FF2B5EF4-FFF2-40B4-BE49-F238E27FC236}">
                  <a16:creationId xmlns:a16="http://schemas.microsoft.com/office/drawing/2014/main" id="{14E6965D-E230-4479-A391-3BCD5A2BBBDE}"/>
                </a:ext>
              </a:extLst>
            </p:cNvPr>
            <p:cNvSpPr>
              <a:spLocks noChangeArrowheads="1"/>
            </p:cNvSpPr>
            <p:nvPr/>
          </p:nvSpPr>
          <p:spPr bwMode="auto">
            <a:xfrm>
              <a:off x="10816197" y="33745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6" name="Rectangle 191">
              <a:extLst>
                <a:ext uri="{FF2B5EF4-FFF2-40B4-BE49-F238E27FC236}">
                  <a16:creationId xmlns:a16="http://schemas.microsoft.com/office/drawing/2014/main" id="{363FE856-8F60-49E3-9E59-695D571F0311}"/>
                </a:ext>
              </a:extLst>
            </p:cNvPr>
            <p:cNvSpPr>
              <a:spLocks noChangeArrowheads="1"/>
            </p:cNvSpPr>
            <p:nvPr/>
          </p:nvSpPr>
          <p:spPr bwMode="auto">
            <a:xfrm>
              <a:off x="11270460"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7" name="Rectangle 192">
              <a:extLst>
                <a:ext uri="{FF2B5EF4-FFF2-40B4-BE49-F238E27FC236}">
                  <a16:creationId xmlns:a16="http://schemas.microsoft.com/office/drawing/2014/main" id="{2FB0342C-B7FA-47B4-B1FF-6954791FDF74}"/>
                </a:ext>
              </a:extLst>
            </p:cNvPr>
            <p:cNvSpPr>
              <a:spLocks noChangeArrowheads="1"/>
            </p:cNvSpPr>
            <p:nvPr/>
          </p:nvSpPr>
          <p:spPr bwMode="auto">
            <a:xfrm>
              <a:off x="11725892" y="33745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8" name="Rectangle 194">
              <a:extLst>
                <a:ext uri="{FF2B5EF4-FFF2-40B4-BE49-F238E27FC236}">
                  <a16:creationId xmlns:a16="http://schemas.microsoft.com/office/drawing/2014/main" id="{1122B8B2-F8E5-4A2E-A416-E53AAE197ABA}"/>
                </a:ext>
              </a:extLst>
            </p:cNvPr>
            <p:cNvSpPr>
              <a:spLocks noChangeArrowheads="1"/>
            </p:cNvSpPr>
            <p:nvPr/>
          </p:nvSpPr>
          <p:spPr bwMode="auto">
            <a:xfrm>
              <a:off x="354110" y="38829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9" name="Rectangle 195">
              <a:extLst>
                <a:ext uri="{FF2B5EF4-FFF2-40B4-BE49-F238E27FC236}">
                  <a16:creationId xmlns:a16="http://schemas.microsoft.com/office/drawing/2014/main" id="{4B87FC86-0D1F-4F15-9C22-AA0B2E2E129C}"/>
                </a:ext>
              </a:extLst>
            </p:cNvPr>
            <p:cNvSpPr>
              <a:spLocks noChangeArrowheads="1"/>
            </p:cNvSpPr>
            <p:nvPr/>
          </p:nvSpPr>
          <p:spPr bwMode="auto">
            <a:xfrm>
              <a:off x="809542" y="3882979"/>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0" name="Rectangle 196">
              <a:extLst>
                <a:ext uri="{FF2B5EF4-FFF2-40B4-BE49-F238E27FC236}">
                  <a16:creationId xmlns:a16="http://schemas.microsoft.com/office/drawing/2014/main" id="{F8DDBB36-03C4-472F-9030-50E6B3212B8F}"/>
                </a:ext>
              </a:extLst>
            </p:cNvPr>
            <p:cNvSpPr>
              <a:spLocks noChangeArrowheads="1"/>
            </p:cNvSpPr>
            <p:nvPr/>
          </p:nvSpPr>
          <p:spPr bwMode="auto">
            <a:xfrm>
              <a:off x="1263805" y="38829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1" name="Rectangle 197">
              <a:extLst>
                <a:ext uri="{FF2B5EF4-FFF2-40B4-BE49-F238E27FC236}">
                  <a16:creationId xmlns:a16="http://schemas.microsoft.com/office/drawing/2014/main" id="{E84F816D-E7F7-4FC6-9198-C7A278EDBFC6}"/>
                </a:ext>
              </a:extLst>
            </p:cNvPr>
            <p:cNvSpPr>
              <a:spLocks noChangeArrowheads="1"/>
            </p:cNvSpPr>
            <p:nvPr/>
          </p:nvSpPr>
          <p:spPr bwMode="auto">
            <a:xfrm>
              <a:off x="1719239" y="38829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2" name="Rectangle 198">
              <a:extLst>
                <a:ext uri="{FF2B5EF4-FFF2-40B4-BE49-F238E27FC236}">
                  <a16:creationId xmlns:a16="http://schemas.microsoft.com/office/drawing/2014/main" id="{8C5E4DCC-4206-42A4-BE08-8E415FF60FB7}"/>
                </a:ext>
              </a:extLst>
            </p:cNvPr>
            <p:cNvSpPr>
              <a:spLocks noChangeArrowheads="1"/>
            </p:cNvSpPr>
            <p:nvPr/>
          </p:nvSpPr>
          <p:spPr bwMode="auto">
            <a:xfrm>
              <a:off x="2173502" y="38829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3" name="Rectangle 199">
              <a:extLst>
                <a:ext uri="{FF2B5EF4-FFF2-40B4-BE49-F238E27FC236}">
                  <a16:creationId xmlns:a16="http://schemas.microsoft.com/office/drawing/2014/main" id="{3EE8B95F-3C8D-4F9E-84E8-BEA481060C20}"/>
                </a:ext>
              </a:extLst>
            </p:cNvPr>
            <p:cNvSpPr>
              <a:spLocks noChangeArrowheads="1"/>
            </p:cNvSpPr>
            <p:nvPr/>
          </p:nvSpPr>
          <p:spPr bwMode="auto">
            <a:xfrm>
              <a:off x="2628934" y="38829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4" name="Rectangle 200">
              <a:extLst>
                <a:ext uri="{FF2B5EF4-FFF2-40B4-BE49-F238E27FC236}">
                  <a16:creationId xmlns:a16="http://schemas.microsoft.com/office/drawing/2014/main" id="{5E59882C-157C-443F-9111-16EC7661D405}"/>
                </a:ext>
              </a:extLst>
            </p:cNvPr>
            <p:cNvSpPr>
              <a:spLocks noChangeArrowheads="1"/>
            </p:cNvSpPr>
            <p:nvPr/>
          </p:nvSpPr>
          <p:spPr bwMode="auto">
            <a:xfrm>
              <a:off x="3083197" y="38829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5" name="Rectangle 214">
              <a:extLst>
                <a:ext uri="{FF2B5EF4-FFF2-40B4-BE49-F238E27FC236}">
                  <a16:creationId xmlns:a16="http://schemas.microsoft.com/office/drawing/2014/main" id="{779BE661-91DF-4B4E-8AF9-45D24F4AD61F}"/>
                </a:ext>
              </a:extLst>
            </p:cNvPr>
            <p:cNvSpPr>
              <a:spLocks noChangeArrowheads="1"/>
            </p:cNvSpPr>
            <p:nvPr/>
          </p:nvSpPr>
          <p:spPr bwMode="auto">
            <a:xfrm>
              <a:off x="8996805" y="38829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6" name="Rectangle 215">
              <a:extLst>
                <a:ext uri="{FF2B5EF4-FFF2-40B4-BE49-F238E27FC236}">
                  <a16:creationId xmlns:a16="http://schemas.microsoft.com/office/drawing/2014/main" id="{91810401-B6D2-4EA1-B203-697A04323630}"/>
                </a:ext>
              </a:extLst>
            </p:cNvPr>
            <p:cNvSpPr>
              <a:spLocks noChangeArrowheads="1"/>
            </p:cNvSpPr>
            <p:nvPr/>
          </p:nvSpPr>
          <p:spPr bwMode="auto">
            <a:xfrm>
              <a:off x="9451068" y="38829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7" name="Rectangle 216">
              <a:extLst>
                <a:ext uri="{FF2B5EF4-FFF2-40B4-BE49-F238E27FC236}">
                  <a16:creationId xmlns:a16="http://schemas.microsoft.com/office/drawing/2014/main" id="{CC3BED62-8CA0-4375-AB0A-72617711B089}"/>
                </a:ext>
              </a:extLst>
            </p:cNvPr>
            <p:cNvSpPr>
              <a:spLocks noChangeArrowheads="1"/>
            </p:cNvSpPr>
            <p:nvPr/>
          </p:nvSpPr>
          <p:spPr bwMode="auto">
            <a:xfrm>
              <a:off x="9906502" y="38829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8" name="Rectangle 217">
              <a:extLst>
                <a:ext uri="{FF2B5EF4-FFF2-40B4-BE49-F238E27FC236}">
                  <a16:creationId xmlns:a16="http://schemas.microsoft.com/office/drawing/2014/main" id="{64B31A64-91AE-4DF4-8D81-94752C7872B7}"/>
                </a:ext>
              </a:extLst>
            </p:cNvPr>
            <p:cNvSpPr>
              <a:spLocks noChangeArrowheads="1"/>
            </p:cNvSpPr>
            <p:nvPr/>
          </p:nvSpPr>
          <p:spPr bwMode="auto">
            <a:xfrm>
              <a:off x="10360764" y="38829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9" name="Rectangle 218">
              <a:extLst>
                <a:ext uri="{FF2B5EF4-FFF2-40B4-BE49-F238E27FC236}">
                  <a16:creationId xmlns:a16="http://schemas.microsoft.com/office/drawing/2014/main" id="{9ECDDCA8-99C7-4E2C-A3DA-6A39A54613B9}"/>
                </a:ext>
              </a:extLst>
            </p:cNvPr>
            <p:cNvSpPr>
              <a:spLocks noChangeArrowheads="1"/>
            </p:cNvSpPr>
            <p:nvPr/>
          </p:nvSpPr>
          <p:spPr bwMode="auto">
            <a:xfrm>
              <a:off x="10816197" y="38829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0" name="Rectangle 219">
              <a:extLst>
                <a:ext uri="{FF2B5EF4-FFF2-40B4-BE49-F238E27FC236}">
                  <a16:creationId xmlns:a16="http://schemas.microsoft.com/office/drawing/2014/main" id="{9E610FA0-F583-4C87-9186-97DA3A3F507B}"/>
                </a:ext>
              </a:extLst>
            </p:cNvPr>
            <p:cNvSpPr>
              <a:spLocks noChangeArrowheads="1"/>
            </p:cNvSpPr>
            <p:nvPr/>
          </p:nvSpPr>
          <p:spPr bwMode="auto">
            <a:xfrm>
              <a:off x="11270460" y="38829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1" name="Rectangle 220">
              <a:extLst>
                <a:ext uri="{FF2B5EF4-FFF2-40B4-BE49-F238E27FC236}">
                  <a16:creationId xmlns:a16="http://schemas.microsoft.com/office/drawing/2014/main" id="{C0181C2A-AC28-493E-9832-9D5782282822}"/>
                </a:ext>
              </a:extLst>
            </p:cNvPr>
            <p:cNvSpPr>
              <a:spLocks noChangeArrowheads="1"/>
            </p:cNvSpPr>
            <p:nvPr/>
          </p:nvSpPr>
          <p:spPr bwMode="auto">
            <a:xfrm>
              <a:off x="11725893" y="38829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2" name="Rectangle 222">
              <a:extLst>
                <a:ext uri="{FF2B5EF4-FFF2-40B4-BE49-F238E27FC236}">
                  <a16:creationId xmlns:a16="http://schemas.microsoft.com/office/drawing/2014/main" id="{3A65CCD8-DA6B-47D9-BE08-9831358B7F2E}"/>
                </a:ext>
              </a:extLst>
            </p:cNvPr>
            <p:cNvSpPr>
              <a:spLocks noChangeArrowheads="1"/>
            </p:cNvSpPr>
            <p:nvPr/>
          </p:nvSpPr>
          <p:spPr bwMode="auto">
            <a:xfrm>
              <a:off x="354110"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3" name="Rectangle 223">
              <a:extLst>
                <a:ext uri="{FF2B5EF4-FFF2-40B4-BE49-F238E27FC236}">
                  <a16:creationId xmlns:a16="http://schemas.microsoft.com/office/drawing/2014/main" id="{432DF8DB-2535-4604-A56C-4F411A13AB16}"/>
                </a:ext>
              </a:extLst>
            </p:cNvPr>
            <p:cNvSpPr>
              <a:spLocks noChangeArrowheads="1"/>
            </p:cNvSpPr>
            <p:nvPr/>
          </p:nvSpPr>
          <p:spPr bwMode="auto">
            <a:xfrm>
              <a:off x="809543"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4" name="Rectangle 224">
              <a:extLst>
                <a:ext uri="{FF2B5EF4-FFF2-40B4-BE49-F238E27FC236}">
                  <a16:creationId xmlns:a16="http://schemas.microsoft.com/office/drawing/2014/main" id="{B585B91F-5190-4F14-B1D1-F49E48A0D846}"/>
                </a:ext>
              </a:extLst>
            </p:cNvPr>
            <p:cNvSpPr>
              <a:spLocks noChangeArrowheads="1"/>
            </p:cNvSpPr>
            <p:nvPr/>
          </p:nvSpPr>
          <p:spPr bwMode="auto">
            <a:xfrm>
              <a:off x="1263806"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5" name="Rectangle 225">
              <a:extLst>
                <a:ext uri="{FF2B5EF4-FFF2-40B4-BE49-F238E27FC236}">
                  <a16:creationId xmlns:a16="http://schemas.microsoft.com/office/drawing/2014/main" id="{49F28844-8AC8-4173-B5BB-9FF425A50C64}"/>
                </a:ext>
              </a:extLst>
            </p:cNvPr>
            <p:cNvSpPr>
              <a:spLocks noChangeArrowheads="1"/>
            </p:cNvSpPr>
            <p:nvPr/>
          </p:nvSpPr>
          <p:spPr bwMode="auto">
            <a:xfrm>
              <a:off x="1719239"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6" name="Rectangle 226">
              <a:extLst>
                <a:ext uri="{FF2B5EF4-FFF2-40B4-BE49-F238E27FC236}">
                  <a16:creationId xmlns:a16="http://schemas.microsoft.com/office/drawing/2014/main" id="{E750B745-BCDB-4D34-BBB4-107F549419DC}"/>
                </a:ext>
              </a:extLst>
            </p:cNvPr>
            <p:cNvSpPr>
              <a:spLocks noChangeArrowheads="1"/>
            </p:cNvSpPr>
            <p:nvPr/>
          </p:nvSpPr>
          <p:spPr bwMode="auto">
            <a:xfrm>
              <a:off x="2173502"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7" name="Rectangle 227">
              <a:extLst>
                <a:ext uri="{FF2B5EF4-FFF2-40B4-BE49-F238E27FC236}">
                  <a16:creationId xmlns:a16="http://schemas.microsoft.com/office/drawing/2014/main" id="{CB843387-A206-4CDB-845C-87952DF4F7C0}"/>
                </a:ext>
              </a:extLst>
            </p:cNvPr>
            <p:cNvSpPr>
              <a:spLocks noChangeArrowheads="1"/>
            </p:cNvSpPr>
            <p:nvPr/>
          </p:nvSpPr>
          <p:spPr bwMode="auto">
            <a:xfrm>
              <a:off x="2628935"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8" name="Rectangle 228">
              <a:extLst>
                <a:ext uri="{FF2B5EF4-FFF2-40B4-BE49-F238E27FC236}">
                  <a16:creationId xmlns:a16="http://schemas.microsoft.com/office/drawing/2014/main" id="{F7012F48-14EA-4A10-B23B-D2DD376FDAFE}"/>
                </a:ext>
              </a:extLst>
            </p:cNvPr>
            <p:cNvSpPr>
              <a:spLocks noChangeArrowheads="1"/>
            </p:cNvSpPr>
            <p:nvPr/>
          </p:nvSpPr>
          <p:spPr bwMode="auto">
            <a:xfrm>
              <a:off x="3083198"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9" name="Rectangle 241">
              <a:extLst>
                <a:ext uri="{FF2B5EF4-FFF2-40B4-BE49-F238E27FC236}">
                  <a16:creationId xmlns:a16="http://schemas.microsoft.com/office/drawing/2014/main" id="{9071865C-5264-4C64-86F2-5F136CDB3D1A}"/>
                </a:ext>
              </a:extLst>
            </p:cNvPr>
            <p:cNvSpPr>
              <a:spLocks noChangeArrowheads="1"/>
            </p:cNvSpPr>
            <p:nvPr/>
          </p:nvSpPr>
          <p:spPr bwMode="auto">
            <a:xfrm>
              <a:off x="8996805"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0" name="Rectangle 242">
              <a:extLst>
                <a:ext uri="{FF2B5EF4-FFF2-40B4-BE49-F238E27FC236}">
                  <a16:creationId xmlns:a16="http://schemas.microsoft.com/office/drawing/2014/main" id="{5FC89895-3E12-4B31-8AC4-F2C571271BAC}"/>
                </a:ext>
              </a:extLst>
            </p:cNvPr>
            <p:cNvSpPr>
              <a:spLocks noChangeArrowheads="1"/>
            </p:cNvSpPr>
            <p:nvPr/>
          </p:nvSpPr>
          <p:spPr bwMode="auto">
            <a:xfrm>
              <a:off x="9451068"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1" name="Rectangle 243">
              <a:extLst>
                <a:ext uri="{FF2B5EF4-FFF2-40B4-BE49-F238E27FC236}">
                  <a16:creationId xmlns:a16="http://schemas.microsoft.com/office/drawing/2014/main" id="{822714A3-365A-4F69-84FD-C7A6C113C1B7}"/>
                </a:ext>
              </a:extLst>
            </p:cNvPr>
            <p:cNvSpPr>
              <a:spLocks noChangeArrowheads="1"/>
            </p:cNvSpPr>
            <p:nvPr/>
          </p:nvSpPr>
          <p:spPr bwMode="auto">
            <a:xfrm>
              <a:off x="9906502"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2" name="Rectangle 244">
              <a:extLst>
                <a:ext uri="{FF2B5EF4-FFF2-40B4-BE49-F238E27FC236}">
                  <a16:creationId xmlns:a16="http://schemas.microsoft.com/office/drawing/2014/main" id="{E831580F-B4FA-4FC0-94FF-AD9DB2B2F955}"/>
                </a:ext>
              </a:extLst>
            </p:cNvPr>
            <p:cNvSpPr>
              <a:spLocks noChangeArrowheads="1"/>
            </p:cNvSpPr>
            <p:nvPr/>
          </p:nvSpPr>
          <p:spPr bwMode="auto">
            <a:xfrm>
              <a:off x="10360764"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3" name="Rectangle 245">
              <a:extLst>
                <a:ext uri="{FF2B5EF4-FFF2-40B4-BE49-F238E27FC236}">
                  <a16:creationId xmlns:a16="http://schemas.microsoft.com/office/drawing/2014/main" id="{6FC45DDA-F270-4338-BB79-E4F603065B23}"/>
                </a:ext>
              </a:extLst>
            </p:cNvPr>
            <p:cNvSpPr>
              <a:spLocks noChangeArrowheads="1"/>
            </p:cNvSpPr>
            <p:nvPr/>
          </p:nvSpPr>
          <p:spPr bwMode="auto">
            <a:xfrm>
              <a:off x="10816197"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4" name="Rectangle 246">
              <a:extLst>
                <a:ext uri="{FF2B5EF4-FFF2-40B4-BE49-F238E27FC236}">
                  <a16:creationId xmlns:a16="http://schemas.microsoft.com/office/drawing/2014/main" id="{DF6A400A-8A10-49DE-A315-385C4794AAFE}"/>
                </a:ext>
              </a:extLst>
            </p:cNvPr>
            <p:cNvSpPr>
              <a:spLocks noChangeArrowheads="1"/>
            </p:cNvSpPr>
            <p:nvPr/>
          </p:nvSpPr>
          <p:spPr bwMode="auto">
            <a:xfrm>
              <a:off x="11270460"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5" name="Rectangle 247">
              <a:extLst>
                <a:ext uri="{FF2B5EF4-FFF2-40B4-BE49-F238E27FC236}">
                  <a16:creationId xmlns:a16="http://schemas.microsoft.com/office/drawing/2014/main" id="{2EA6C4C3-FE6D-4C45-9F6E-327D1D5637C5}"/>
                </a:ext>
              </a:extLst>
            </p:cNvPr>
            <p:cNvSpPr>
              <a:spLocks noChangeArrowheads="1"/>
            </p:cNvSpPr>
            <p:nvPr/>
          </p:nvSpPr>
          <p:spPr bwMode="auto">
            <a:xfrm>
              <a:off x="11725893"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6" name="Rectangle 249">
              <a:extLst>
                <a:ext uri="{FF2B5EF4-FFF2-40B4-BE49-F238E27FC236}">
                  <a16:creationId xmlns:a16="http://schemas.microsoft.com/office/drawing/2014/main" id="{9164A3A4-A0CB-4566-AFBE-563D91A10FBA}"/>
                </a:ext>
              </a:extLst>
            </p:cNvPr>
            <p:cNvSpPr>
              <a:spLocks noChangeArrowheads="1"/>
            </p:cNvSpPr>
            <p:nvPr/>
          </p:nvSpPr>
          <p:spPr bwMode="auto">
            <a:xfrm>
              <a:off x="354110" y="48985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7" name="Rectangle 250">
              <a:extLst>
                <a:ext uri="{FF2B5EF4-FFF2-40B4-BE49-F238E27FC236}">
                  <a16:creationId xmlns:a16="http://schemas.microsoft.com/office/drawing/2014/main" id="{FC689E73-96C3-4DFF-ABAC-A63C4BB15CE7}"/>
                </a:ext>
              </a:extLst>
            </p:cNvPr>
            <p:cNvSpPr>
              <a:spLocks noChangeArrowheads="1"/>
            </p:cNvSpPr>
            <p:nvPr/>
          </p:nvSpPr>
          <p:spPr bwMode="auto">
            <a:xfrm>
              <a:off x="809543" y="48985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8" name="Rectangle 251">
              <a:extLst>
                <a:ext uri="{FF2B5EF4-FFF2-40B4-BE49-F238E27FC236}">
                  <a16:creationId xmlns:a16="http://schemas.microsoft.com/office/drawing/2014/main" id="{49DC827D-FB7B-4DC2-A762-F5F17F148510}"/>
                </a:ext>
              </a:extLst>
            </p:cNvPr>
            <p:cNvSpPr>
              <a:spLocks noChangeArrowheads="1"/>
            </p:cNvSpPr>
            <p:nvPr/>
          </p:nvSpPr>
          <p:spPr bwMode="auto">
            <a:xfrm>
              <a:off x="1263806" y="48985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9" name="Rectangle 252">
              <a:extLst>
                <a:ext uri="{FF2B5EF4-FFF2-40B4-BE49-F238E27FC236}">
                  <a16:creationId xmlns:a16="http://schemas.microsoft.com/office/drawing/2014/main" id="{C228A320-DB20-438B-A918-A580ACBFC819}"/>
                </a:ext>
              </a:extLst>
            </p:cNvPr>
            <p:cNvSpPr>
              <a:spLocks noChangeArrowheads="1"/>
            </p:cNvSpPr>
            <p:nvPr/>
          </p:nvSpPr>
          <p:spPr bwMode="auto">
            <a:xfrm>
              <a:off x="1719239" y="48985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0" name="Rectangle 253">
              <a:extLst>
                <a:ext uri="{FF2B5EF4-FFF2-40B4-BE49-F238E27FC236}">
                  <a16:creationId xmlns:a16="http://schemas.microsoft.com/office/drawing/2014/main" id="{9897219B-EBD5-4581-8A2F-89939367A697}"/>
                </a:ext>
              </a:extLst>
            </p:cNvPr>
            <p:cNvSpPr>
              <a:spLocks noChangeArrowheads="1"/>
            </p:cNvSpPr>
            <p:nvPr/>
          </p:nvSpPr>
          <p:spPr bwMode="auto">
            <a:xfrm>
              <a:off x="2173502" y="48985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1" name="Rectangle 254">
              <a:extLst>
                <a:ext uri="{FF2B5EF4-FFF2-40B4-BE49-F238E27FC236}">
                  <a16:creationId xmlns:a16="http://schemas.microsoft.com/office/drawing/2014/main" id="{B8DDB46C-98EC-4AA3-8DC6-3C1937629765}"/>
                </a:ext>
              </a:extLst>
            </p:cNvPr>
            <p:cNvSpPr>
              <a:spLocks noChangeArrowheads="1"/>
            </p:cNvSpPr>
            <p:nvPr/>
          </p:nvSpPr>
          <p:spPr bwMode="auto">
            <a:xfrm>
              <a:off x="2628935" y="48985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2" name="Rectangle 255">
              <a:extLst>
                <a:ext uri="{FF2B5EF4-FFF2-40B4-BE49-F238E27FC236}">
                  <a16:creationId xmlns:a16="http://schemas.microsoft.com/office/drawing/2014/main" id="{808B3D4B-87CC-405D-9F91-FF03DD240C00}"/>
                </a:ext>
              </a:extLst>
            </p:cNvPr>
            <p:cNvSpPr>
              <a:spLocks noChangeArrowheads="1"/>
            </p:cNvSpPr>
            <p:nvPr/>
          </p:nvSpPr>
          <p:spPr bwMode="auto">
            <a:xfrm>
              <a:off x="3083198" y="48985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3" name="Rectangle 268">
              <a:extLst>
                <a:ext uri="{FF2B5EF4-FFF2-40B4-BE49-F238E27FC236}">
                  <a16:creationId xmlns:a16="http://schemas.microsoft.com/office/drawing/2014/main" id="{368C3B92-A8BF-48DA-A49B-DEEB8B156B24}"/>
                </a:ext>
              </a:extLst>
            </p:cNvPr>
            <p:cNvSpPr>
              <a:spLocks noChangeArrowheads="1"/>
            </p:cNvSpPr>
            <p:nvPr/>
          </p:nvSpPr>
          <p:spPr bwMode="auto">
            <a:xfrm>
              <a:off x="8996805" y="48985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4" name="Rectangle 269">
              <a:extLst>
                <a:ext uri="{FF2B5EF4-FFF2-40B4-BE49-F238E27FC236}">
                  <a16:creationId xmlns:a16="http://schemas.microsoft.com/office/drawing/2014/main" id="{C6AE408F-F0A6-4B28-9BE9-0FACFB243E81}"/>
                </a:ext>
              </a:extLst>
            </p:cNvPr>
            <p:cNvSpPr>
              <a:spLocks noChangeArrowheads="1"/>
            </p:cNvSpPr>
            <p:nvPr/>
          </p:nvSpPr>
          <p:spPr bwMode="auto">
            <a:xfrm>
              <a:off x="9451068" y="48985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5" name="Rectangle 270">
              <a:extLst>
                <a:ext uri="{FF2B5EF4-FFF2-40B4-BE49-F238E27FC236}">
                  <a16:creationId xmlns:a16="http://schemas.microsoft.com/office/drawing/2014/main" id="{78937A9C-A111-49DA-A588-1C93AD60FC74}"/>
                </a:ext>
              </a:extLst>
            </p:cNvPr>
            <p:cNvSpPr>
              <a:spLocks noChangeArrowheads="1"/>
            </p:cNvSpPr>
            <p:nvPr/>
          </p:nvSpPr>
          <p:spPr bwMode="auto">
            <a:xfrm>
              <a:off x="9906502" y="48985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6" name="Rectangle 271">
              <a:extLst>
                <a:ext uri="{FF2B5EF4-FFF2-40B4-BE49-F238E27FC236}">
                  <a16:creationId xmlns:a16="http://schemas.microsoft.com/office/drawing/2014/main" id="{89501F7C-3060-4F40-952B-8BEDDCE50CFE}"/>
                </a:ext>
              </a:extLst>
            </p:cNvPr>
            <p:cNvSpPr>
              <a:spLocks noChangeArrowheads="1"/>
            </p:cNvSpPr>
            <p:nvPr/>
          </p:nvSpPr>
          <p:spPr bwMode="auto">
            <a:xfrm>
              <a:off x="10360764" y="48985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7" name="Rectangle 272">
              <a:extLst>
                <a:ext uri="{FF2B5EF4-FFF2-40B4-BE49-F238E27FC236}">
                  <a16:creationId xmlns:a16="http://schemas.microsoft.com/office/drawing/2014/main" id="{C12674AC-F8DE-4BF0-B819-9E2A2AF2FE50}"/>
                </a:ext>
              </a:extLst>
            </p:cNvPr>
            <p:cNvSpPr>
              <a:spLocks noChangeArrowheads="1"/>
            </p:cNvSpPr>
            <p:nvPr/>
          </p:nvSpPr>
          <p:spPr bwMode="auto">
            <a:xfrm>
              <a:off x="10816197" y="4898595"/>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8" name="Rectangle 273">
              <a:extLst>
                <a:ext uri="{FF2B5EF4-FFF2-40B4-BE49-F238E27FC236}">
                  <a16:creationId xmlns:a16="http://schemas.microsoft.com/office/drawing/2014/main" id="{B7785334-7690-4CF7-9269-7772426EDD7F}"/>
                </a:ext>
              </a:extLst>
            </p:cNvPr>
            <p:cNvSpPr>
              <a:spLocks noChangeArrowheads="1"/>
            </p:cNvSpPr>
            <p:nvPr/>
          </p:nvSpPr>
          <p:spPr bwMode="auto">
            <a:xfrm>
              <a:off x="11270460" y="4898595"/>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9" name="Rectangle 274">
              <a:extLst>
                <a:ext uri="{FF2B5EF4-FFF2-40B4-BE49-F238E27FC236}">
                  <a16:creationId xmlns:a16="http://schemas.microsoft.com/office/drawing/2014/main" id="{1D74AEA1-716D-444E-9FA0-111672E596C6}"/>
                </a:ext>
              </a:extLst>
            </p:cNvPr>
            <p:cNvSpPr>
              <a:spLocks noChangeArrowheads="1"/>
            </p:cNvSpPr>
            <p:nvPr/>
          </p:nvSpPr>
          <p:spPr bwMode="auto">
            <a:xfrm>
              <a:off x="11725893" y="4898595"/>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0" name="Rectangle 276">
              <a:extLst>
                <a:ext uri="{FF2B5EF4-FFF2-40B4-BE49-F238E27FC236}">
                  <a16:creationId xmlns:a16="http://schemas.microsoft.com/office/drawing/2014/main" id="{3438C147-B1A7-4B1E-AE39-DA7715FBB4D4}"/>
                </a:ext>
              </a:extLst>
            </p:cNvPr>
            <p:cNvSpPr>
              <a:spLocks noChangeArrowheads="1"/>
            </p:cNvSpPr>
            <p:nvPr/>
          </p:nvSpPr>
          <p:spPr bwMode="auto">
            <a:xfrm>
              <a:off x="354110"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1" name="Rectangle 277">
              <a:extLst>
                <a:ext uri="{FF2B5EF4-FFF2-40B4-BE49-F238E27FC236}">
                  <a16:creationId xmlns:a16="http://schemas.microsoft.com/office/drawing/2014/main" id="{84AA6B27-1DF9-4C1A-8EB8-285EAD7752BB}"/>
                </a:ext>
              </a:extLst>
            </p:cNvPr>
            <p:cNvSpPr>
              <a:spLocks noChangeArrowheads="1"/>
            </p:cNvSpPr>
            <p:nvPr/>
          </p:nvSpPr>
          <p:spPr bwMode="auto">
            <a:xfrm>
              <a:off x="809543"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2" name="Rectangle 278">
              <a:extLst>
                <a:ext uri="{FF2B5EF4-FFF2-40B4-BE49-F238E27FC236}">
                  <a16:creationId xmlns:a16="http://schemas.microsoft.com/office/drawing/2014/main" id="{EC4CD7F9-CEBB-45D2-BC0F-696E95FC1ED0}"/>
                </a:ext>
              </a:extLst>
            </p:cNvPr>
            <p:cNvSpPr>
              <a:spLocks noChangeArrowheads="1"/>
            </p:cNvSpPr>
            <p:nvPr/>
          </p:nvSpPr>
          <p:spPr bwMode="auto">
            <a:xfrm>
              <a:off x="1263806"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3" name="Rectangle 279">
              <a:extLst>
                <a:ext uri="{FF2B5EF4-FFF2-40B4-BE49-F238E27FC236}">
                  <a16:creationId xmlns:a16="http://schemas.microsoft.com/office/drawing/2014/main" id="{25CE44E3-3ADD-478D-A105-8FBE0876C3E3}"/>
                </a:ext>
              </a:extLst>
            </p:cNvPr>
            <p:cNvSpPr>
              <a:spLocks noChangeArrowheads="1"/>
            </p:cNvSpPr>
            <p:nvPr/>
          </p:nvSpPr>
          <p:spPr bwMode="auto">
            <a:xfrm>
              <a:off x="1719239"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4" name="Rectangle 280">
              <a:extLst>
                <a:ext uri="{FF2B5EF4-FFF2-40B4-BE49-F238E27FC236}">
                  <a16:creationId xmlns:a16="http://schemas.microsoft.com/office/drawing/2014/main" id="{A8F0BFFE-3D79-4101-821A-4AF5607ECB15}"/>
                </a:ext>
              </a:extLst>
            </p:cNvPr>
            <p:cNvSpPr>
              <a:spLocks noChangeArrowheads="1"/>
            </p:cNvSpPr>
            <p:nvPr/>
          </p:nvSpPr>
          <p:spPr bwMode="auto">
            <a:xfrm>
              <a:off x="2173502"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5" name="Rectangle 281">
              <a:extLst>
                <a:ext uri="{FF2B5EF4-FFF2-40B4-BE49-F238E27FC236}">
                  <a16:creationId xmlns:a16="http://schemas.microsoft.com/office/drawing/2014/main" id="{84D419AF-8225-41B8-86F5-75B9A63B28CE}"/>
                </a:ext>
              </a:extLst>
            </p:cNvPr>
            <p:cNvSpPr>
              <a:spLocks noChangeArrowheads="1"/>
            </p:cNvSpPr>
            <p:nvPr/>
          </p:nvSpPr>
          <p:spPr bwMode="auto">
            <a:xfrm>
              <a:off x="2628935"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6" name="Rectangle 282">
              <a:extLst>
                <a:ext uri="{FF2B5EF4-FFF2-40B4-BE49-F238E27FC236}">
                  <a16:creationId xmlns:a16="http://schemas.microsoft.com/office/drawing/2014/main" id="{4E58BD16-2A71-4755-BC85-16C8F3739257}"/>
                </a:ext>
              </a:extLst>
            </p:cNvPr>
            <p:cNvSpPr>
              <a:spLocks noChangeArrowheads="1"/>
            </p:cNvSpPr>
            <p:nvPr/>
          </p:nvSpPr>
          <p:spPr bwMode="auto">
            <a:xfrm>
              <a:off x="3083198"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7" name="Rectangle 283">
              <a:extLst>
                <a:ext uri="{FF2B5EF4-FFF2-40B4-BE49-F238E27FC236}">
                  <a16:creationId xmlns:a16="http://schemas.microsoft.com/office/drawing/2014/main" id="{F56B1EBF-9ACC-4EEA-9794-00E325DCA5C8}"/>
                </a:ext>
              </a:extLst>
            </p:cNvPr>
            <p:cNvSpPr>
              <a:spLocks noChangeArrowheads="1"/>
            </p:cNvSpPr>
            <p:nvPr/>
          </p:nvSpPr>
          <p:spPr bwMode="auto">
            <a:xfrm>
              <a:off x="3538630"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8" name="Rectangle 284">
              <a:extLst>
                <a:ext uri="{FF2B5EF4-FFF2-40B4-BE49-F238E27FC236}">
                  <a16:creationId xmlns:a16="http://schemas.microsoft.com/office/drawing/2014/main" id="{CCFE505E-DEE7-4620-81F5-36AFA872F47C}"/>
                </a:ext>
              </a:extLst>
            </p:cNvPr>
            <p:cNvSpPr>
              <a:spLocks noChangeArrowheads="1"/>
            </p:cNvSpPr>
            <p:nvPr/>
          </p:nvSpPr>
          <p:spPr bwMode="auto">
            <a:xfrm>
              <a:off x="3992893"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9" name="Rectangle 285">
              <a:extLst>
                <a:ext uri="{FF2B5EF4-FFF2-40B4-BE49-F238E27FC236}">
                  <a16:creationId xmlns:a16="http://schemas.microsoft.com/office/drawing/2014/main" id="{30C4E4C1-9D8B-44EC-8D99-2E618636E26D}"/>
                </a:ext>
              </a:extLst>
            </p:cNvPr>
            <p:cNvSpPr>
              <a:spLocks noChangeArrowheads="1"/>
            </p:cNvSpPr>
            <p:nvPr/>
          </p:nvSpPr>
          <p:spPr bwMode="auto">
            <a:xfrm>
              <a:off x="4448327"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0" name="Rectangle 286">
              <a:extLst>
                <a:ext uri="{FF2B5EF4-FFF2-40B4-BE49-F238E27FC236}">
                  <a16:creationId xmlns:a16="http://schemas.microsoft.com/office/drawing/2014/main" id="{775CBB56-B210-43F2-87E2-DE5A0CA40D46}"/>
                </a:ext>
              </a:extLst>
            </p:cNvPr>
            <p:cNvSpPr>
              <a:spLocks noChangeArrowheads="1"/>
            </p:cNvSpPr>
            <p:nvPr/>
          </p:nvSpPr>
          <p:spPr bwMode="auto">
            <a:xfrm>
              <a:off x="4902590"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1" name="Rectangle 287">
              <a:extLst>
                <a:ext uri="{FF2B5EF4-FFF2-40B4-BE49-F238E27FC236}">
                  <a16:creationId xmlns:a16="http://schemas.microsoft.com/office/drawing/2014/main" id="{6667B41B-9A3E-4667-A1C7-B7369F01012C}"/>
                </a:ext>
              </a:extLst>
            </p:cNvPr>
            <p:cNvSpPr>
              <a:spLocks noChangeArrowheads="1"/>
            </p:cNvSpPr>
            <p:nvPr/>
          </p:nvSpPr>
          <p:spPr bwMode="auto">
            <a:xfrm>
              <a:off x="5358022"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2" name="Rectangle 288">
              <a:extLst>
                <a:ext uri="{FF2B5EF4-FFF2-40B4-BE49-F238E27FC236}">
                  <a16:creationId xmlns:a16="http://schemas.microsoft.com/office/drawing/2014/main" id="{796F6F02-6043-46B6-ACB2-F0D85A8658E6}"/>
                </a:ext>
              </a:extLst>
            </p:cNvPr>
            <p:cNvSpPr>
              <a:spLocks noChangeArrowheads="1"/>
            </p:cNvSpPr>
            <p:nvPr/>
          </p:nvSpPr>
          <p:spPr bwMode="auto">
            <a:xfrm>
              <a:off x="5812285"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3" name="Rectangle 289">
              <a:extLst>
                <a:ext uri="{FF2B5EF4-FFF2-40B4-BE49-F238E27FC236}">
                  <a16:creationId xmlns:a16="http://schemas.microsoft.com/office/drawing/2014/main" id="{929725D4-ED31-40E2-8AB3-47D0FD5DE573}"/>
                </a:ext>
              </a:extLst>
            </p:cNvPr>
            <p:cNvSpPr>
              <a:spLocks noChangeArrowheads="1"/>
            </p:cNvSpPr>
            <p:nvPr/>
          </p:nvSpPr>
          <p:spPr bwMode="auto">
            <a:xfrm>
              <a:off x="6267718"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4" name="Rectangle 290">
              <a:extLst>
                <a:ext uri="{FF2B5EF4-FFF2-40B4-BE49-F238E27FC236}">
                  <a16:creationId xmlns:a16="http://schemas.microsoft.com/office/drawing/2014/main" id="{6E0AE0BD-ECE4-468E-A5C9-0DE456154DD2}"/>
                </a:ext>
              </a:extLst>
            </p:cNvPr>
            <p:cNvSpPr>
              <a:spLocks noChangeArrowheads="1"/>
            </p:cNvSpPr>
            <p:nvPr/>
          </p:nvSpPr>
          <p:spPr bwMode="auto">
            <a:xfrm>
              <a:off x="6721981"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5" name="Rectangle 291">
              <a:extLst>
                <a:ext uri="{FF2B5EF4-FFF2-40B4-BE49-F238E27FC236}">
                  <a16:creationId xmlns:a16="http://schemas.microsoft.com/office/drawing/2014/main" id="{4400955C-33E1-4C75-9F63-728D8665A91F}"/>
                </a:ext>
              </a:extLst>
            </p:cNvPr>
            <p:cNvSpPr>
              <a:spLocks noChangeArrowheads="1"/>
            </p:cNvSpPr>
            <p:nvPr/>
          </p:nvSpPr>
          <p:spPr bwMode="auto">
            <a:xfrm>
              <a:off x="7177414"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6" name="Rectangle 292">
              <a:extLst>
                <a:ext uri="{FF2B5EF4-FFF2-40B4-BE49-F238E27FC236}">
                  <a16:creationId xmlns:a16="http://schemas.microsoft.com/office/drawing/2014/main" id="{D961C0B6-3B1B-4839-857B-114099F3F192}"/>
                </a:ext>
              </a:extLst>
            </p:cNvPr>
            <p:cNvSpPr>
              <a:spLocks noChangeArrowheads="1"/>
            </p:cNvSpPr>
            <p:nvPr/>
          </p:nvSpPr>
          <p:spPr bwMode="auto">
            <a:xfrm>
              <a:off x="7631676"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7" name="Rectangle 293">
              <a:extLst>
                <a:ext uri="{FF2B5EF4-FFF2-40B4-BE49-F238E27FC236}">
                  <a16:creationId xmlns:a16="http://schemas.microsoft.com/office/drawing/2014/main" id="{DF5F8018-F3F9-4B6A-961C-FDE42B1ACFD9}"/>
                </a:ext>
              </a:extLst>
            </p:cNvPr>
            <p:cNvSpPr>
              <a:spLocks noChangeArrowheads="1"/>
            </p:cNvSpPr>
            <p:nvPr/>
          </p:nvSpPr>
          <p:spPr bwMode="auto">
            <a:xfrm>
              <a:off x="8087110"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8" name="Rectangle 294">
              <a:extLst>
                <a:ext uri="{FF2B5EF4-FFF2-40B4-BE49-F238E27FC236}">
                  <a16:creationId xmlns:a16="http://schemas.microsoft.com/office/drawing/2014/main" id="{F9B0F8D9-7724-4ACF-BA7F-110AA4FF0CD6}"/>
                </a:ext>
              </a:extLst>
            </p:cNvPr>
            <p:cNvSpPr>
              <a:spLocks noChangeArrowheads="1"/>
            </p:cNvSpPr>
            <p:nvPr/>
          </p:nvSpPr>
          <p:spPr bwMode="auto">
            <a:xfrm>
              <a:off x="8541373"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9" name="Rectangle 295">
              <a:extLst>
                <a:ext uri="{FF2B5EF4-FFF2-40B4-BE49-F238E27FC236}">
                  <a16:creationId xmlns:a16="http://schemas.microsoft.com/office/drawing/2014/main" id="{1D3659AF-0565-450F-85E1-3D9707E72F53}"/>
                </a:ext>
              </a:extLst>
            </p:cNvPr>
            <p:cNvSpPr>
              <a:spLocks noChangeArrowheads="1"/>
            </p:cNvSpPr>
            <p:nvPr/>
          </p:nvSpPr>
          <p:spPr bwMode="auto">
            <a:xfrm>
              <a:off x="8996805"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0" name="Rectangle 296">
              <a:extLst>
                <a:ext uri="{FF2B5EF4-FFF2-40B4-BE49-F238E27FC236}">
                  <a16:creationId xmlns:a16="http://schemas.microsoft.com/office/drawing/2014/main" id="{5FE90139-0B55-4644-A3B5-120193B9A581}"/>
                </a:ext>
              </a:extLst>
            </p:cNvPr>
            <p:cNvSpPr>
              <a:spLocks noChangeArrowheads="1"/>
            </p:cNvSpPr>
            <p:nvPr/>
          </p:nvSpPr>
          <p:spPr bwMode="auto">
            <a:xfrm>
              <a:off x="9451068"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1" name="Rectangle 297">
              <a:extLst>
                <a:ext uri="{FF2B5EF4-FFF2-40B4-BE49-F238E27FC236}">
                  <a16:creationId xmlns:a16="http://schemas.microsoft.com/office/drawing/2014/main" id="{5C52DEE4-F75A-448E-AC22-D4A8424D605A}"/>
                </a:ext>
              </a:extLst>
            </p:cNvPr>
            <p:cNvSpPr>
              <a:spLocks noChangeArrowheads="1"/>
            </p:cNvSpPr>
            <p:nvPr/>
          </p:nvSpPr>
          <p:spPr bwMode="auto">
            <a:xfrm>
              <a:off x="9906502" y="54069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2" name="Rectangle 298">
              <a:extLst>
                <a:ext uri="{FF2B5EF4-FFF2-40B4-BE49-F238E27FC236}">
                  <a16:creationId xmlns:a16="http://schemas.microsoft.com/office/drawing/2014/main" id="{0FAA6019-458E-49C0-82BF-4DA9376EF5EF}"/>
                </a:ext>
              </a:extLst>
            </p:cNvPr>
            <p:cNvSpPr>
              <a:spLocks noChangeArrowheads="1"/>
            </p:cNvSpPr>
            <p:nvPr/>
          </p:nvSpPr>
          <p:spPr bwMode="auto">
            <a:xfrm>
              <a:off x="10360764"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3" name="Rectangle 299">
              <a:extLst>
                <a:ext uri="{FF2B5EF4-FFF2-40B4-BE49-F238E27FC236}">
                  <a16:creationId xmlns:a16="http://schemas.microsoft.com/office/drawing/2014/main" id="{A10BEF18-4D65-4ECD-AD29-9B429488E510}"/>
                </a:ext>
              </a:extLst>
            </p:cNvPr>
            <p:cNvSpPr>
              <a:spLocks noChangeArrowheads="1"/>
            </p:cNvSpPr>
            <p:nvPr/>
          </p:nvSpPr>
          <p:spPr bwMode="auto">
            <a:xfrm>
              <a:off x="10816197" y="5406987"/>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4" name="Rectangle 300">
              <a:extLst>
                <a:ext uri="{FF2B5EF4-FFF2-40B4-BE49-F238E27FC236}">
                  <a16:creationId xmlns:a16="http://schemas.microsoft.com/office/drawing/2014/main" id="{B5150899-574E-4361-8BD8-908931E2F979}"/>
                </a:ext>
              </a:extLst>
            </p:cNvPr>
            <p:cNvSpPr>
              <a:spLocks noChangeArrowheads="1"/>
            </p:cNvSpPr>
            <p:nvPr/>
          </p:nvSpPr>
          <p:spPr bwMode="auto">
            <a:xfrm>
              <a:off x="11270460"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5" name="Rectangle 301">
              <a:extLst>
                <a:ext uri="{FF2B5EF4-FFF2-40B4-BE49-F238E27FC236}">
                  <a16:creationId xmlns:a16="http://schemas.microsoft.com/office/drawing/2014/main" id="{BEA711FE-B1AF-4B37-81CB-C560FA27C379}"/>
                </a:ext>
              </a:extLst>
            </p:cNvPr>
            <p:cNvSpPr>
              <a:spLocks noChangeArrowheads="1"/>
            </p:cNvSpPr>
            <p:nvPr/>
          </p:nvSpPr>
          <p:spPr bwMode="auto">
            <a:xfrm>
              <a:off x="11725893"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6" name="Rectangle 303">
              <a:extLst>
                <a:ext uri="{FF2B5EF4-FFF2-40B4-BE49-F238E27FC236}">
                  <a16:creationId xmlns:a16="http://schemas.microsoft.com/office/drawing/2014/main" id="{80E4ED87-41E6-49B3-91BA-686B2B81BE5B}"/>
                </a:ext>
              </a:extLst>
            </p:cNvPr>
            <p:cNvSpPr>
              <a:spLocks noChangeArrowheads="1"/>
            </p:cNvSpPr>
            <p:nvPr/>
          </p:nvSpPr>
          <p:spPr bwMode="auto">
            <a:xfrm>
              <a:off x="354110"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7" name="Rectangle 304">
              <a:extLst>
                <a:ext uri="{FF2B5EF4-FFF2-40B4-BE49-F238E27FC236}">
                  <a16:creationId xmlns:a16="http://schemas.microsoft.com/office/drawing/2014/main" id="{4E9BE40A-EE42-4123-8BA0-FF7F0385F340}"/>
                </a:ext>
              </a:extLst>
            </p:cNvPr>
            <p:cNvSpPr>
              <a:spLocks noChangeArrowheads="1"/>
            </p:cNvSpPr>
            <p:nvPr/>
          </p:nvSpPr>
          <p:spPr bwMode="auto">
            <a:xfrm>
              <a:off x="809543"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8" name="Rectangle 305">
              <a:extLst>
                <a:ext uri="{FF2B5EF4-FFF2-40B4-BE49-F238E27FC236}">
                  <a16:creationId xmlns:a16="http://schemas.microsoft.com/office/drawing/2014/main" id="{B611F1C1-8FC2-46A0-9BD2-C302F7B52C75}"/>
                </a:ext>
              </a:extLst>
            </p:cNvPr>
            <p:cNvSpPr>
              <a:spLocks noChangeArrowheads="1"/>
            </p:cNvSpPr>
            <p:nvPr/>
          </p:nvSpPr>
          <p:spPr bwMode="auto">
            <a:xfrm>
              <a:off x="1263806"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9" name="Rectangle 306">
              <a:extLst>
                <a:ext uri="{FF2B5EF4-FFF2-40B4-BE49-F238E27FC236}">
                  <a16:creationId xmlns:a16="http://schemas.microsoft.com/office/drawing/2014/main" id="{930B6D85-2884-41AB-BDBA-4E324F36B453}"/>
                </a:ext>
              </a:extLst>
            </p:cNvPr>
            <p:cNvSpPr>
              <a:spLocks noChangeArrowheads="1"/>
            </p:cNvSpPr>
            <p:nvPr/>
          </p:nvSpPr>
          <p:spPr bwMode="auto">
            <a:xfrm>
              <a:off x="1719239"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0" name="Rectangle 307">
              <a:extLst>
                <a:ext uri="{FF2B5EF4-FFF2-40B4-BE49-F238E27FC236}">
                  <a16:creationId xmlns:a16="http://schemas.microsoft.com/office/drawing/2014/main" id="{7F9C1F3D-FD52-424C-9FF6-C48477A4981B}"/>
                </a:ext>
              </a:extLst>
            </p:cNvPr>
            <p:cNvSpPr>
              <a:spLocks noChangeArrowheads="1"/>
            </p:cNvSpPr>
            <p:nvPr/>
          </p:nvSpPr>
          <p:spPr bwMode="auto">
            <a:xfrm>
              <a:off x="2173502"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1" name="Rectangle 308">
              <a:extLst>
                <a:ext uri="{FF2B5EF4-FFF2-40B4-BE49-F238E27FC236}">
                  <a16:creationId xmlns:a16="http://schemas.microsoft.com/office/drawing/2014/main" id="{E7486E9D-3A69-4A97-AA5C-AF76EF8F51C6}"/>
                </a:ext>
              </a:extLst>
            </p:cNvPr>
            <p:cNvSpPr>
              <a:spLocks noChangeArrowheads="1"/>
            </p:cNvSpPr>
            <p:nvPr/>
          </p:nvSpPr>
          <p:spPr bwMode="auto">
            <a:xfrm>
              <a:off x="2628935"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2" name="Rectangle 309">
              <a:extLst>
                <a:ext uri="{FF2B5EF4-FFF2-40B4-BE49-F238E27FC236}">
                  <a16:creationId xmlns:a16="http://schemas.microsoft.com/office/drawing/2014/main" id="{0AA7E796-96DA-498C-93D9-136DDFB2FCF2}"/>
                </a:ext>
              </a:extLst>
            </p:cNvPr>
            <p:cNvSpPr>
              <a:spLocks noChangeArrowheads="1"/>
            </p:cNvSpPr>
            <p:nvPr/>
          </p:nvSpPr>
          <p:spPr bwMode="auto">
            <a:xfrm>
              <a:off x="3083198"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3" name="Rectangle 310">
              <a:extLst>
                <a:ext uri="{FF2B5EF4-FFF2-40B4-BE49-F238E27FC236}">
                  <a16:creationId xmlns:a16="http://schemas.microsoft.com/office/drawing/2014/main" id="{A66B0CB8-31EE-439B-AC73-841AF9BC5F30}"/>
                </a:ext>
              </a:extLst>
            </p:cNvPr>
            <p:cNvSpPr>
              <a:spLocks noChangeArrowheads="1"/>
            </p:cNvSpPr>
            <p:nvPr/>
          </p:nvSpPr>
          <p:spPr bwMode="auto">
            <a:xfrm>
              <a:off x="3538630"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4" name="Rectangle 311">
              <a:extLst>
                <a:ext uri="{FF2B5EF4-FFF2-40B4-BE49-F238E27FC236}">
                  <a16:creationId xmlns:a16="http://schemas.microsoft.com/office/drawing/2014/main" id="{3369CA06-5E6E-4F9E-A1F5-CDE8295570AF}"/>
                </a:ext>
              </a:extLst>
            </p:cNvPr>
            <p:cNvSpPr>
              <a:spLocks noChangeArrowheads="1"/>
            </p:cNvSpPr>
            <p:nvPr/>
          </p:nvSpPr>
          <p:spPr bwMode="auto">
            <a:xfrm>
              <a:off x="3992893"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5" name="Rectangle 312">
              <a:extLst>
                <a:ext uri="{FF2B5EF4-FFF2-40B4-BE49-F238E27FC236}">
                  <a16:creationId xmlns:a16="http://schemas.microsoft.com/office/drawing/2014/main" id="{E99CE921-0DE8-4AB7-AC5C-1424E0C194CF}"/>
                </a:ext>
              </a:extLst>
            </p:cNvPr>
            <p:cNvSpPr>
              <a:spLocks noChangeArrowheads="1"/>
            </p:cNvSpPr>
            <p:nvPr/>
          </p:nvSpPr>
          <p:spPr bwMode="auto">
            <a:xfrm>
              <a:off x="4448327"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6" name="Rectangle 313">
              <a:extLst>
                <a:ext uri="{FF2B5EF4-FFF2-40B4-BE49-F238E27FC236}">
                  <a16:creationId xmlns:a16="http://schemas.microsoft.com/office/drawing/2014/main" id="{44B0D7FC-1229-4D80-AFFC-1892AC41BCE3}"/>
                </a:ext>
              </a:extLst>
            </p:cNvPr>
            <p:cNvSpPr>
              <a:spLocks noChangeArrowheads="1"/>
            </p:cNvSpPr>
            <p:nvPr/>
          </p:nvSpPr>
          <p:spPr bwMode="auto">
            <a:xfrm>
              <a:off x="4902590"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7" name="Rectangle 314">
              <a:extLst>
                <a:ext uri="{FF2B5EF4-FFF2-40B4-BE49-F238E27FC236}">
                  <a16:creationId xmlns:a16="http://schemas.microsoft.com/office/drawing/2014/main" id="{9CC127BC-9564-47FC-B62B-448598DBAB57}"/>
                </a:ext>
              </a:extLst>
            </p:cNvPr>
            <p:cNvSpPr>
              <a:spLocks noChangeArrowheads="1"/>
            </p:cNvSpPr>
            <p:nvPr/>
          </p:nvSpPr>
          <p:spPr bwMode="auto">
            <a:xfrm>
              <a:off x="5358022"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8" name="Rectangle 315">
              <a:extLst>
                <a:ext uri="{FF2B5EF4-FFF2-40B4-BE49-F238E27FC236}">
                  <a16:creationId xmlns:a16="http://schemas.microsoft.com/office/drawing/2014/main" id="{B9AB1F98-2ED9-4FA8-B563-43ABB5173B26}"/>
                </a:ext>
              </a:extLst>
            </p:cNvPr>
            <p:cNvSpPr>
              <a:spLocks noChangeArrowheads="1"/>
            </p:cNvSpPr>
            <p:nvPr/>
          </p:nvSpPr>
          <p:spPr bwMode="auto">
            <a:xfrm>
              <a:off x="5812285"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9" name="Rectangle 316">
              <a:extLst>
                <a:ext uri="{FF2B5EF4-FFF2-40B4-BE49-F238E27FC236}">
                  <a16:creationId xmlns:a16="http://schemas.microsoft.com/office/drawing/2014/main" id="{A6DA074F-063A-4813-AE3D-039A5CEC3F77}"/>
                </a:ext>
              </a:extLst>
            </p:cNvPr>
            <p:cNvSpPr>
              <a:spLocks noChangeArrowheads="1"/>
            </p:cNvSpPr>
            <p:nvPr/>
          </p:nvSpPr>
          <p:spPr bwMode="auto">
            <a:xfrm>
              <a:off x="6267718"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0" name="Rectangle 317">
              <a:extLst>
                <a:ext uri="{FF2B5EF4-FFF2-40B4-BE49-F238E27FC236}">
                  <a16:creationId xmlns:a16="http://schemas.microsoft.com/office/drawing/2014/main" id="{E2D48949-643D-4CD5-94F2-5B81BCC4A407}"/>
                </a:ext>
              </a:extLst>
            </p:cNvPr>
            <p:cNvSpPr>
              <a:spLocks noChangeArrowheads="1"/>
            </p:cNvSpPr>
            <p:nvPr/>
          </p:nvSpPr>
          <p:spPr bwMode="auto">
            <a:xfrm>
              <a:off x="6721981"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1" name="Rectangle 318">
              <a:extLst>
                <a:ext uri="{FF2B5EF4-FFF2-40B4-BE49-F238E27FC236}">
                  <a16:creationId xmlns:a16="http://schemas.microsoft.com/office/drawing/2014/main" id="{00728DC9-776B-49FA-ABFC-CE0772CDA2EE}"/>
                </a:ext>
              </a:extLst>
            </p:cNvPr>
            <p:cNvSpPr>
              <a:spLocks noChangeArrowheads="1"/>
            </p:cNvSpPr>
            <p:nvPr/>
          </p:nvSpPr>
          <p:spPr bwMode="auto">
            <a:xfrm>
              <a:off x="7177414"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2" name="Rectangle 319">
              <a:extLst>
                <a:ext uri="{FF2B5EF4-FFF2-40B4-BE49-F238E27FC236}">
                  <a16:creationId xmlns:a16="http://schemas.microsoft.com/office/drawing/2014/main" id="{F940E1FC-5AC7-4790-9F31-160A60507111}"/>
                </a:ext>
              </a:extLst>
            </p:cNvPr>
            <p:cNvSpPr>
              <a:spLocks noChangeArrowheads="1"/>
            </p:cNvSpPr>
            <p:nvPr/>
          </p:nvSpPr>
          <p:spPr bwMode="auto">
            <a:xfrm>
              <a:off x="7631676"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3" name="Rectangle 320">
              <a:extLst>
                <a:ext uri="{FF2B5EF4-FFF2-40B4-BE49-F238E27FC236}">
                  <a16:creationId xmlns:a16="http://schemas.microsoft.com/office/drawing/2014/main" id="{9A9BC016-C68C-4EA0-9BAE-277C05D16E62}"/>
                </a:ext>
              </a:extLst>
            </p:cNvPr>
            <p:cNvSpPr>
              <a:spLocks noChangeArrowheads="1"/>
            </p:cNvSpPr>
            <p:nvPr/>
          </p:nvSpPr>
          <p:spPr bwMode="auto">
            <a:xfrm>
              <a:off x="8087110"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4" name="Rectangle 321">
              <a:extLst>
                <a:ext uri="{FF2B5EF4-FFF2-40B4-BE49-F238E27FC236}">
                  <a16:creationId xmlns:a16="http://schemas.microsoft.com/office/drawing/2014/main" id="{85D72911-CD6D-4223-B9B7-AF8B7667D669}"/>
                </a:ext>
              </a:extLst>
            </p:cNvPr>
            <p:cNvSpPr>
              <a:spLocks noChangeArrowheads="1"/>
            </p:cNvSpPr>
            <p:nvPr/>
          </p:nvSpPr>
          <p:spPr bwMode="auto">
            <a:xfrm>
              <a:off x="8541373"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5" name="Rectangle 322">
              <a:extLst>
                <a:ext uri="{FF2B5EF4-FFF2-40B4-BE49-F238E27FC236}">
                  <a16:creationId xmlns:a16="http://schemas.microsoft.com/office/drawing/2014/main" id="{44F55F88-B6F7-42F9-A7A0-92FA35616202}"/>
                </a:ext>
              </a:extLst>
            </p:cNvPr>
            <p:cNvSpPr>
              <a:spLocks noChangeArrowheads="1"/>
            </p:cNvSpPr>
            <p:nvPr/>
          </p:nvSpPr>
          <p:spPr bwMode="auto">
            <a:xfrm>
              <a:off x="8996805"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6" name="Rectangle 323">
              <a:extLst>
                <a:ext uri="{FF2B5EF4-FFF2-40B4-BE49-F238E27FC236}">
                  <a16:creationId xmlns:a16="http://schemas.microsoft.com/office/drawing/2014/main" id="{1FAEF597-1324-4785-A2F5-812B9B7E3CCF}"/>
                </a:ext>
              </a:extLst>
            </p:cNvPr>
            <p:cNvSpPr>
              <a:spLocks noChangeArrowheads="1"/>
            </p:cNvSpPr>
            <p:nvPr/>
          </p:nvSpPr>
          <p:spPr bwMode="auto">
            <a:xfrm>
              <a:off x="9451068"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7" name="Rectangle 324">
              <a:extLst>
                <a:ext uri="{FF2B5EF4-FFF2-40B4-BE49-F238E27FC236}">
                  <a16:creationId xmlns:a16="http://schemas.microsoft.com/office/drawing/2014/main" id="{547E500B-89FF-4790-A774-7467AA539E03}"/>
                </a:ext>
              </a:extLst>
            </p:cNvPr>
            <p:cNvSpPr>
              <a:spLocks noChangeArrowheads="1"/>
            </p:cNvSpPr>
            <p:nvPr/>
          </p:nvSpPr>
          <p:spPr bwMode="auto">
            <a:xfrm>
              <a:off x="9906502"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8" name="Rectangle 325">
              <a:extLst>
                <a:ext uri="{FF2B5EF4-FFF2-40B4-BE49-F238E27FC236}">
                  <a16:creationId xmlns:a16="http://schemas.microsoft.com/office/drawing/2014/main" id="{BDE832F9-2CD6-4DA9-8C6D-29D6EF4A68C3}"/>
                </a:ext>
              </a:extLst>
            </p:cNvPr>
            <p:cNvSpPr>
              <a:spLocks noChangeArrowheads="1"/>
            </p:cNvSpPr>
            <p:nvPr/>
          </p:nvSpPr>
          <p:spPr bwMode="auto">
            <a:xfrm>
              <a:off x="10360764" y="5915379"/>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9" name="Rectangle 326">
              <a:extLst>
                <a:ext uri="{FF2B5EF4-FFF2-40B4-BE49-F238E27FC236}">
                  <a16:creationId xmlns:a16="http://schemas.microsoft.com/office/drawing/2014/main" id="{8F14BE8F-17A2-48D9-99B9-13D9B36CFF51}"/>
                </a:ext>
              </a:extLst>
            </p:cNvPr>
            <p:cNvSpPr>
              <a:spLocks noChangeArrowheads="1"/>
            </p:cNvSpPr>
            <p:nvPr/>
          </p:nvSpPr>
          <p:spPr bwMode="auto">
            <a:xfrm>
              <a:off x="10816197"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0" name="Rectangle 327">
              <a:extLst>
                <a:ext uri="{FF2B5EF4-FFF2-40B4-BE49-F238E27FC236}">
                  <a16:creationId xmlns:a16="http://schemas.microsoft.com/office/drawing/2014/main" id="{2CA28AB2-A869-47B1-9798-9E8733980AC2}"/>
                </a:ext>
              </a:extLst>
            </p:cNvPr>
            <p:cNvSpPr>
              <a:spLocks noChangeArrowheads="1"/>
            </p:cNvSpPr>
            <p:nvPr/>
          </p:nvSpPr>
          <p:spPr bwMode="auto">
            <a:xfrm>
              <a:off x="11270460" y="5915379"/>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1" name="Rectangle 328">
              <a:extLst>
                <a:ext uri="{FF2B5EF4-FFF2-40B4-BE49-F238E27FC236}">
                  <a16:creationId xmlns:a16="http://schemas.microsoft.com/office/drawing/2014/main" id="{FA45DCC4-369F-4348-B31A-DDD34207D995}"/>
                </a:ext>
              </a:extLst>
            </p:cNvPr>
            <p:cNvSpPr>
              <a:spLocks noChangeArrowheads="1"/>
            </p:cNvSpPr>
            <p:nvPr/>
          </p:nvSpPr>
          <p:spPr bwMode="auto">
            <a:xfrm>
              <a:off x="11725893" y="5915379"/>
              <a:ext cx="10882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2" name="Rectangle 303">
              <a:extLst>
                <a:ext uri="{FF2B5EF4-FFF2-40B4-BE49-F238E27FC236}">
                  <a16:creationId xmlns:a16="http://schemas.microsoft.com/office/drawing/2014/main" id="{5246F475-6CE9-44EF-B241-5C98A3993F47}"/>
                </a:ext>
              </a:extLst>
            </p:cNvPr>
            <p:cNvSpPr>
              <a:spLocks noChangeArrowheads="1"/>
            </p:cNvSpPr>
            <p:nvPr/>
          </p:nvSpPr>
          <p:spPr bwMode="auto">
            <a:xfrm>
              <a:off x="354110"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3" name="Rectangle 304">
              <a:extLst>
                <a:ext uri="{FF2B5EF4-FFF2-40B4-BE49-F238E27FC236}">
                  <a16:creationId xmlns:a16="http://schemas.microsoft.com/office/drawing/2014/main" id="{0212C143-6DDE-4AC2-94C2-CCD6202BFFBB}"/>
                </a:ext>
              </a:extLst>
            </p:cNvPr>
            <p:cNvSpPr>
              <a:spLocks noChangeArrowheads="1"/>
            </p:cNvSpPr>
            <p:nvPr/>
          </p:nvSpPr>
          <p:spPr bwMode="auto">
            <a:xfrm>
              <a:off x="809543"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4" name="Rectangle 305">
              <a:extLst>
                <a:ext uri="{FF2B5EF4-FFF2-40B4-BE49-F238E27FC236}">
                  <a16:creationId xmlns:a16="http://schemas.microsoft.com/office/drawing/2014/main" id="{DC9D434B-9E3A-4EBA-8C92-28B96B398B1A}"/>
                </a:ext>
              </a:extLst>
            </p:cNvPr>
            <p:cNvSpPr>
              <a:spLocks noChangeArrowheads="1"/>
            </p:cNvSpPr>
            <p:nvPr/>
          </p:nvSpPr>
          <p:spPr bwMode="auto">
            <a:xfrm>
              <a:off x="1263806"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5" name="Rectangle 306">
              <a:extLst>
                <a:ext uri="{FF2B5EF4-FFF2-40B4-BE49-F238E27FC236}">
                  <a16:creationId xmlns:a16="http://schemas.microsoft.com/office/drawing/2014/main" id="{C336F0B6-E934-4035-96C1-1890FAB7FC59}"/>
                </a:ext>
              </a:extLst>
            </p:cNvPr>
            <p:cNvSpPr>
              <a:spLocks noChangeArrowheads="1"/>
            </p:cNvSpPr>
            <p:nvPr/>
          </p:nvSpPr>
          <p:spPr bwMode="auto">
            <a:xfrm>
              <a:off x="1719239"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6" name="Rectangle 307">
              <a:extLst>
                <a:ext uri="{FF2B5EF4-FFF2-40B4-BE49-F238E27FC236}">
                  <a16:creationId xmlns:a16="http://schemas.microsoft.com/office/drawing/2014/main" id="{449858E0-3129-497A-A76F-A7B8CCC41D2C}"/>
                </a:ext>
              </a:extLst>
            </p:cNvPr>
            <p:cNvSpPr>
              <a:spLocks noChangeArrowheads="1"/>
            </p:cNvSpPr>
            <p:nvPr/>
          </p:nvSpPr>
          <p:spPr bwMode="auto">
            <a:xfrm>
              <a:off x="2173502"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7" name="Rectangle 308">
              <a:extLst>
                <a:ext uri="{FF2B5EF4-FFF2-40B4-BE49-F238E27FC236}">
                  <a16:creationId xmlns:a16="http://schemas.microsoft.com/office/drawing/2014/main" id="{5E5A0525-E0F7-473B-BF1D-921297C341BA}"/>
                </a:ext>
              </a:extLst>
            </p:cNvPr>
            <p:cNvSpPr>
              <a:spLocks noChangeArrowheads="1"/>
            </p:cNvSpPr>
            <p:nvPr/>
          </p:nvSpPr>
          <p:spPr bwMode="auto">
            <a:xfrm>
              <a:off x="2628935"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8" name="Rectangle 309">
              <a:extLst>
                <a:ext uri="{FF2B5EF4-FFF2-40B4-BE49-F238E27FC236}">
                  <a16:creationId xmlns:a16="http://schemas.microsoft.com/office/drawing/2014/main" id="{40BA3401-B130-4070-8812-6D1E64DFCA8B}"/>
                </a:ext>
              </a:extLst>
            </p:cNvPr>
            <p:cNvSpPr>
              <a:spLocks noChangeArrowheads="1"/>
            </p:cNvSpPr>
            <p:nvPr/>
          </p:nvSpPr>
          <p:spPr bwMode="auto">
            <a:xfrm>
              <a:off x="3083198"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9" name="Rectangle 310">
              <a:extLst>
                <a:ext uri="{FF2B5EF4-FFF2-40B4-BE49-F238E27FC236}">
                  <a16:creationId xmlns:a16="http://schemas.microsoft.com/office/drawing/2014/main" id="{43428A0F-0399-49CB-B65B-308D799020F2}"/>
                </a:ext>
              </a:extLst>
            </p:cNvPr>
            <p:cNvSpPr>
              <a:spLocks noChangeArrowheads="1"/>
            </p:cNvSpPr>
            <p:nvPr/>
          </p:nvSpPr>
          <p:spPr bwMode="auto">
            <a:xfrm>
              <a:off x="3538630"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0" name="Rectangle 311">
              <a:extLst>
                <a:ext uri="{FF2B5EF4-FFF2-40B4-BE49-F238E27FC236}">
                  <a16:creationId xmlns:a16="http://schemas.microsoft.com/office/drawing/2014/main" id="{03BCC0FA-5699-431F-8C8A-B7CFDACB8F0D}"/>
                </a:ext>
              </a:extLst>
            </p:cNvPr>
            <p:cNvSpPr>
              <a:spLocks noChangeArrowheads="1"/>
            </p:cNvSpPr>
            <p:nvPr/>
          </p:nvSpPr>
          <p:spPr bwMode="auto">
            <a:xfrm>
              <a:off x="3992893"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1" name="Rectangle 312">
              <a:extLst>
                <a:ext uri="{FF2B5EF4-FFF2-40B4-BE49-F238E27FC236}">
                  <a16:creationId xmlns:a16="http://schemas.microsoft.com/office/drawing/2014/main" id="{556516AA-1DCD-4F78-A473-1DD49BC9A983}"/>
                </a:ext>
              </a:extLst>
            </p:cNvPr>
            <p:cNvSpPr>
              <a:spLocks noChangeArrowheads="1"/>
            </p:cNvSpPr>
            <p:nvPr/>
          </p:nvSpPr>
          <p:spPr bwMode="auto">
            <a:xfrm>
              <a:off x="4448327"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2" name="Rectangle 313">
              <a:extLst>
                <a:ext uri="{FF2B5EF4-FFF2-40B4-BE49-F238E27FC236}">
                  <a16:creationId xmlns:a16="http://schemas.microsoft.com/office/drawing/2014/main" id="{CA00595A-8F2B-4D73-846B-3B7A9C584FFE}"/>
                </a:ext>
              </a:extLst>
            </p:cNvPr>
            <p:cNvSpPr>
              <a:spLocks noChangeArrowheads="1"/>
            </p:cNvSpPr>
            <p:nvPr/>
          </p:nvSpPr>
          <p:spPr bwMode="auto">
            <a:xfrm>
              <a:off x="4902590"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3" name="Rectangle 314">
              <a:extLst>
                <a:ext uri="{FF2B5EF4-FFF2-40B4-BE49-F238E27FC236}">
                  <a16:creationId xmlns:a16="http://schemas.microsoft.com/office/drawing/2014/main" id="{76207ABA-2173-41C4-88F3-C94E5346CD7D}"/>
                </a:ext>
              </a:extLst>
            </p:cNvPr>
            <p:cNvSpPr>
              <a:spLocks noChangeArrowheads="1"/>
            </p:cNvSpPr>
            <p:nvPr/>
          </p:nvSpPr>
          <p:spPr bwMode="auto">
            <a:xfrm>
              <a:off x="5358022"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4" name="Rectangle 315">
              <a:extLst>
                <a:ext uri="{FF2B5EF4-FFF2-40B4-BE49-F238E27FC236}">
                  <a16:creationId xmlns:a16="http://schemas.microsoft.com/office/drawing/2014/main" id="{22D2EBC9-8BFC-4568-9B2E-77642424867E}"/>
                </a:ext>
              </a:extLst>
            </p:cNvPr>
            <p:cNvSpPr>
              <a:spLocks noChangeArrowheads="1"/>
            </p:cNvSpPr>
            <p:nvPr/>
          </p:nvSpPr>
          <p:spPr bwMode="auto">
            <a:xfrm>
              <a:off x="5812285"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5" name="Rectangle 316">
              <a:extLst>
                <a:ext uri="{FF2B5EF4-FFF2-40B4-BE49-F238E27FC236}">
                  <a16:creationId xmlns:a16="http://schemas.microsoft.com/office/drawing/2014/main" id="{BCF3A8ED-BBBB-4991-AF9D-6BECE831C115}"/>
                </a:ext>
              </a:extLst>
            </p:cNvPr>
            <p:cNvSpPr>
              <a:spLocks noChangeArrowheads="1"/>
            </p:cNvSpPr>
            <p:nvPr/>
          </p:nvSpPr>
          <p:spPr bwMode="auto">
            <a:xfrm>
              <a:off x="6267718"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6" name="Rectangle 317">
              <a:extLst>
                <a:ext uri="{FF2B5EF4-FFF2-40B4-BE49-F238E27FC236}">
                  <a16:creationId xmlns:a16="http://schemas.microsoft.com/office/drawing/2014/main" id="{2C735C09-F863-40CC-B903-4E8394118D09}"/>
                </a:ext>
              </a:extLst>
            </p:cNvPr>
            <p:cNvSpPr>
              <a:spLocks noChangeArrowheads="1"/>
            </p:cNvSpPr>
            <p:nvPr/>
          </p:nvSpPr>
          <p:spPr bwMode="auto">
            <a:xfrm>
              <a:off x="6721981"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7" name="Rectangle 318">
              <a:extLst>
                <a:ext uri="{FF2B5EF4-FFF2-40B4-BE49-F238E27FC236}">
                  <a16:creationId xmlns:a16="http://schemas.microsoft.com/office/drawing/2014/main" id="{5B9A0F98-970C-4A0E-A6C7-B55BCE0CEDB0}"/>
                </a:ext>
              </a:extLst>
            </p:cNvPr>
            <p:cNvSpPr>
              <a:spLocks noChangeArrowheads="1"/>
            </p:cNvSpPr>
            <p:nvPr/>
          </p:nvSpPr>
          <p:spPr bwMode="auto">
            <a:xfrm>
              <a:off x="7177414"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8" name="Rectangle 319">
              <a:extLst>
                <a:ext uri="{FF2B5EF4-FFF2-40B4-BE49-F238E27FC236}">
                  <a16:creationId xmlns:a16="http://schemas.microsoft.com/office/drawing/2014/main" id="{19BA8D7A-9A73-4E82-8C3D-2920BAD2FB88}"/>
                </a:ext>
              </a:extLst>
            </p:cNvPr>
            <p:cNvSpPr>
              <a:spLocks noChangeArrowheads="1"/>
            </p:cNvSpPr>
            <p:nvPr/>
          </p:nvSpPr>
          <p:spPr bwMode="auto">
            <a:xfrm>
              <a:off x="7631676"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9" name="Rectangle 320">
              <a:extLst>
                <a:ext uri="{FF2B5EF4-FFF2-40B4-BE49-F238E27FC236}">
                  <a16:creationId xmlns:a16="http://schemas.microsoft.com/office/drawing/2014/main" id="{15718E9B-0168-4026-9DA9-25FB77F48789}"/>
                </a:ext>
              </a:extLst>
            </p:cNvPr>
            <p:cNvSpPr>
              <a:spLocks noChangeArrowheads="1"/>
            </p:cNvSpPr>
            <p:nvPr/>
          </p:nvSpPr>
          <p:spPr bwMode="auto">
            <a:xfrm>
              <a:off x="8087110"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0" name="Rectangle 321">
              <a:extLst>
                <a:ext uri="{FF2B5EF4-FFF2-40B4-BE49-F238E27FC236}">
                  <a16:creationId xmlns:a16="http://schemas.microsoft.com/office/drawing/2014/main" id="{66E782F6-03F2-4976-9939-4FFC8A6D9B6C}"/>
                </a:ext>
              </a:extLst>
            </p:cNvPr>
            <p:cNvSpPr>
              <a:spLocks noChangeArrowheads="1"/>
            </p:cNvSpPr>
            <p:nvPr/>
          </p:nvSpPr>
          <p:spPr bwMode="auto">
            <a:xfrm>
              <a:off x="8541373"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1" name="Rectangle 322">
              <a:extLst>
                <a:ext uri="{FF2B5EF4-FFF2-40B4-BE49-F238E27FC236}">
                  <a16:creationId xmlns:a16="http://schemas.microsoft.com/office/drawing/2014/main" id="{0EFF48D8-9A72-4410-B099-6490C047945F}"/>
                </a:ext>
              </a:extLst>
            </p:cNvPr>
            <p:cNvSpPr>
              <a:spLocks noChangeArrowheads="1"/>
            </p:cNvSpPr>
            <p:nvPr/>
          </p:nvSpPr>
          <p:spPr bwMode="auto">
            <a:xfrm>
              <a:off x="8996805"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2" name="Rectangle 323">
              <a:extLst>
                <a:ext uri="{FF2B5EF4-FFF2-40B4-BE49-F238E27FC236}">
                  <a16:creationId xmlns:a16="http://schemas.microsoft.com/office/drawing/2014/main" id="{8C821438-F658-42B0-81BE-28EF12CD7F62}"/>
                </a:ext>
              </a:extLst>
            </p:cNvPr>
            <p:cNvSpPr>
              <a:spLocks noChangeArrowheads="1"/>
            </p:cNvSpPr>
            <p:nvPr/>
          </p:nvSpPr>
          <p:spPr bwMode="auto">
            <a:xfrm>
              <a:off x="9451068" y="6422607"/>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3" name="Rectangle 324">
              <a:extLst>
                <a:ext uri="{FF2B5EF4-FFF2-40B4-BE49-F238E27FC236}">
                  <a16:creationId xmlns:a16="http://schemas.microsoft.com/office/drawing/2014/main" id="{280043D3-9357-4611-AA94-C9B58CB0E681}"/>
                </a:ext>
              </a:extLst>
            </p:cNvPr>
            <p:cNvSpPr>
              <a:spLocks noChangeArrowheads="1"/>
            </p:cNvSpPr>
            <p:nvPr/>
          </p:nvSpPr>
          <p:spPr bwMode="auto">
            <a:xfrm>
              <a:off x="9906502"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4" name="Rectangle 325">
              <a:extLst>
                <a:ext uri="{FF2B5EF4-FFF2-40B4-BE49-F238E27FC236}">
                  <a16:creationId xmlns:a16="http://schemas.microsoft.com/office/drawing/2014/main" id="{D7287905-0D7C-4A58-ABD6-A6554D1765E8}"/>
                </a:ext>
              </a:extLst>
            </p:cNvPr>
            <p:cNvSpPr>
              <a:spLocks noChangeArrowheads="1"/>
            </p:cNvSpPr>
            <p:nvPr/>
          </p:nvSpPr>
          <p:spPr bwMode="auto">
            <a:xfrm>
              <a:off x="10360764"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5" name="Rectangle 326">
              <a:extLst>
                <a:ext uri="{FF2B5EF4-FFF2-40B4-BE49-F238E27FC236}">
                  <a16:creationId xmlns:a16="http://schemas.microsoft.com/office/drawing/2014/main" id="{1D0E79F1-1AC9-47BF-B7F0-F709B8B444EB}"/>
                </a:ext>
              </a:extLst>
            </p:cNvPr>
            <p:cNvSpPr>
              <a:spLocks noChangeArrowheads="1"/>
            </p:cNvSpPr>
            <p:nvPr/>
          </p:nvSpPr>
          <p:spPr bwMode="auto">
            <a:xfrm>
              <a:off x="10816197" y="6422607"/>
              <a:ext cx="10882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6" name="Rectangle 327">
              <a:extLst>
                <a:ext uri="{FF2B5EF4-FFF2-40B4-BE49-F238E27FC236}">
                  <a16:creationId xmlns:a16="http://schemas.microsoft.com/office/drawing/2014/main" id="{83AB9594-60A2-4730-A801-A458EEE55EFB}"/>
                </a:ext>
              </a:extLst>
            </p:cNvPr>
            <p:cNvSpPr>
              <a:spLocks noChangeArrowheads="1"/>
            </p:cNvSpPr>
            <p:nvPr/>
          </p:nvSpPr>
          <p:spPr bwMode="auto">
            <a:xfrm>
              <a:off x="11270460"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7" name="Rectangle 328">
              <a:extLst>
                <a:ext uri="{FF2B5EF4-FFF2-40B4-BE49-F238E27FC236}">
                  <a16:creationId xmlns:a16="http://schemas.microsoft.com/office/drawing/2014/main" id="{62B13014-86D5-44D0-A96C-D2A34A6B60DE}"/>
                </a:ext>
              </a:extLst>
            </p:cNvPr>
            <p:cNvSpPr>
              <a:spLocks noChangeArrowheads="1"/>
            </p:cNvSpPr>
            <p:nvPr/>
          </p:nvSpPr>
          <p:spPr bwMode="auto">
            <a:xfrm>
              <a:off x="11725893"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sp>
        <p:nvSpPr>
          <p:cNvPr id="2" name="Title 1"/>
          <p:cNvSpPr>
            <a:spLocks noGrp="1"/>
          </p:cNvSpPr>
          <p:nvPr>
            <p:ph type="ctrTitle"/>
          </p:nvPr>
        </p:nvSpPr>
        <p:spPr>
          <a:xfrm>
            <a:off x="3530893" y="2165593"/>
            <a:ext cx="5086633" cy="1943114"/>
          </a:xfrm>
        </p:spPr>
        <p:txBody>
          <a:bodyPr anchor="ctr">
            <a:noAutofit/>
          </a:bodyPr>
          <a:lstStyle>
            <a:lvl1pPr algn="ctr">
              <a:lnSpc>
                <a:spcPct val="90000"/>
              </a:lnSpc>
              <a:defRPr lang="en-US" sz="6000" b="1" kern="1200" smtClean="0">
                <a:solidFill>
                  <a:schemeClr val="bg1"/>
                </a:solidFill>
                <a:latin typeface="+mn-lt"/>
                <a:ea typeface="Segoe UI Black" panose="020B0A02040204020203" pitchFamily="34" charset="0"/>
                <a:cs typeface="+mj-cs"/>
              </a:defRPr>
            </a:lvl1pPr>
          </a:lstStyle>
          <a:p>
            <a:r>
              <a:rPr lang="en-US" dirty="0"/>
              <a:t>Click to edit</a:t>
            </a:r>
          </a:p>
        </p:txBody>
      </p:sp>
      <p:sp>
        <p:nvSpPr>
          <p:cNvPr id="3" name="Subtitle 2"/>
          <p:cNvSpPr>
            <a:spLocks noGrp="1"/>
          </p:cNvSpPr>
          <p:nvPr>
            <p:ph type="subTitle" idx="1"/>
          </p:nvPr>
        </p:nvSpPr>
        <p:spPr>
          <a:xfrm>
            <a:off x="3530893" y="4593057"/>
            <a:ext cx="5086633" cy="531269"/>
          </a:xfrm>
        </p:spPr>
        <p:txBody>
          <a:bodyPr>
            <a:normAutofit/>
          </a:bodyPr>
          <a:lstStyle>
            <a:lvl1pPr marL="0" indent="0" algn="ctr">
              <a:buNone/>
              <a:defRPr lang="en-US" sz="2400" kern="1200" smtClean="0">
                <a:solidFill>
                  <a:schemeClr val="accent2"/>
                </a:solidFill>
                <a:latin typeface="+mn-lt"/>
                <a:ea typeface="+mj-ea"/>
                <a:cs typeface="+mj-cs"/>
              </a:defRPr>
            </a:lvl1pPr>
            <a:lvl2pPr marL="609468" indent="0" algn="ctr">
              <a:buNone/>
              <a:defRPr>
                <a:solidFill>
                  <a:schemeClr val="tx1">
                    <a:tint val="75000"/>
                  </a:schemeClr>
                </a:solidFill>
              </a:defRPr>
            </a:lvl2pPr>
            <a:lvl3pPr marL="1218936" indent="0" algn="ctr">
              <a:buNone/>
              <a:defRPr>
                <a:solidFill>
                  <a:schemeClr val="tx1">
                    <a:tint val="75000"/>
                  </a:schemeClr>
                </a:solidFill>
              </a:defRPr>
            </a:lvl3pPr>
            <a:lvl4pPr marL="1828404" indent="0" algn="ctr">
              <a:buNone/>
              <a:defRPr>
                <a:solidFill>
                  <a:schemeClr val="tx1">
                    <a:tint val="75000"/>
                  </a:schemeClr>
                </a:solidFill>
              </a:defRPr>
            </a:lvl4pPr>
            <a:lvl5pPr marL="2437872" indent="0" algn="ctr">
              <a:buNone/>
              <a:defRPr>
                <a:solidFill>
                  <a:schemeClr val="tx1">
                    <a:tint val="75000"/>
                  </a:schemeClr>
                </a:solidFill>
              </a:defRPr>
            </a:lvl5pPr>
            <a:lvl6pPr marL="3047340" indent="0" algn="ctr">
              <a:buNone/>
              <a:defRPr>
                <a:solidFill>
                  <a:schemeClr val="tx1">
                    <a:tint val="75000"/>
                  </a:schemeClr>
                </a:solidFill>
              </a:defRPr>
            </a:lvl6pPr>
            <a:lvl7pPr marL="3656808" indent="0" algn="ctr">
              <a:buNone/>
              <a:defRPr>
                <a:solidFill>
                  <a:schemeClr val="tx1">
                    <a:tint val="75000"/>
                  </a:schemeClr>
                </a:solidFill>
              </a:defRPr>
            </a:lvl7pPr>
            <a:lvl8pPr marL="4266275" indent="0" algn="ctr">
              <a:buNone/>
              <a:defRPr>
                <a:solidFill>
                  <a:schemeClr val="tx1">
                    <a:tint val="75000"/>
                  </a:schemeClr>
                </a:solidFill>
              </a:defRPr>
            </a:lvl8pPr>
            <a:lvl9pPr marL="4875744"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9578D6DB-6798-42D2-B9AD-FC6F1C72FC30}" type="datetimeFigureOut">
              <a:rPr lang="en-US" smtClean="0"/>
              <a:pPr/>
              <a:t>4/26/2025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r>
              <a:rPr lang="en-US" dirty="0"/>
              <a:t>www.anubhavtrainings.com</a:t>
            </a:r>
          </a:p>
        </p:txBody>
      </p:sp>
      <p:cxnSp>
        <p:nvCxnSpPr>
          <p:cNvPr id="263" name="Straight Connector 262">
            <a:extLst>
              <a:ext uri="{FF2B5EF4-FFF2-40B4-BE49-F238E27FC236}">
                <a16:creationId xmlns:a16="http://schemas.microsoft.com/office/drawing/2014/main" id="{2F3DD772-972B-4AAC-A0E6-89474032E07C}"/>
              </a:ext>
            </a:extLst>
          </p:cNvPr>
          <p:cNvCxnSpPr>
            <a:cxnSpLocks/>
          </p:cNvCxnSpPr>
          <p:nvPr userDrawn="1"/>
        </p:nvCxnSpPr>
        <p:spPr>
          <a:xfrm flipV="1">
            <a:off x="3530895" y="1938989"/>
            <a:ext cx="5086632" cy="13976"/>
          </a:xfrm>
          <a:prstGeom prst="line">
            <a:avLst/>
          </a:prstGeom>
          <a:ln w="254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67" name="Straight Connector 266">
            <a:extLst>
              <a:ext uri="{FF2B5EF4-FFF2-40B4-BE49-F238E27FC236}">
                <a16:creationId xmlns:a16="http://schemas.microsoft.com/office/drawing/2014/main" id="{4DEFF758-3B08-4F1C-869F-4C6B6755CFC3}"/>
              </a:ext>
            </a:extLst>
          </p:cNvPr>
          <p:cNvCxnSpPr>
            <a:cxnSpLocks/>
          </p:cNvCxnSpPr>
          <p:nvPr userDrawn="1"/>
        </p:nvCxnSpPr>
        <p:spPr>
          <a:xfrm flipV="1">
            <a:off x="3530895" y="4382337"/>
            <a:ext cx="5086632" cy="13976"/>
          </a:xfrm>
          <a:prstGeom prst="line">
            <a:avLst/>
          </a:prstGeom>
          <a:ln w="25400" cap="rnd">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1541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Images and Contents Layout">
    <p:spTree>
      <p:nvGrpSpPr>
        <p:cNvPr id="1" name=""/>
        <p:cNvGrpSpPr/>
        <p:nvPr/>
      </p:nvGrpSpPr>
      <p:grpSpPr>
        <a:xfrm>
          <a:off x="0" y="0"/>
          <a:ext cx="0" cy="0"/>
          <a:chOff x="0" y="0"/>
          <a:chExt cx="0" cy="0"/>
        </a:xfrm>
      </p:grpSpPr>
      <p:sp>
        <p:nvSpPr>
          <p:cNvPr id="4" name="Picture Placeholder 2"/>
          <p:cNvSpPr>
            <a:spLocks noGrp="1"/>
          </p:cNvSpPr>
          <p:nvPr>
            <p:ph type="pic" idx="1" hasCustomPrompt="1"/>
          </p:nvPr>
        </p:nvSpPr>
        <p:spPr>
          <a:xfrm>
            <a:off x="0" y="-1"/>
            <a:ext cx="12188825" cy="6857999"/>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265" indent="0">
              <a:buNone/>
              <a:defRPr sz="3732"/>
            </a:lvl2pPr>
            <a:lvl3pPr marL="1218529" indent="0">
              <a:buNone/>
              <a:defRPr sz="3198"/>
            </a:lvl3pPr>
            <a:lvl4pPr marL="1827794" indent="0">
              <a:buNone/>
              <a:defRPr sz="2665"/>
            </a:lvl4pPr>
            <a:lvl5pPr marL="2437060" indent="0">
              <a:buNone/>
              <a:defRPr sz="2665"/>
            </a:lvl5pPr>
            <a:lvl6pPr marL="3046324" indent="0">
              <a:buNone/>
              <a:defRPr sz="2665"/>
            </a:lvl6pPr>
            <a:lvl7pPr marL="3655589" indent="0">
              <a:buNone/>
              <a:defRPr sz="2665"/>
            </a:lvl7pPr>
            <a:lvl8pPr marL="4264853" indent="0">
              <a:buNone/>
              <a:defRPr sz="2665"/>
            </a:lvl8pPr>
            <a:lvl9pPr marL="4874118" indent="0">
              <a:buNone/>
              <a:defRPr sz="2665"/>
            </a:lvl9pPr>
          </a:lstStyle>
          <a:p>
            <a:r>
              <a:rPr lang="en-US" altLang="ko-KR" dirty="0"/>
              <a:t>Insert Your Image</a:t>
            </a:r>
            <a:endParaRPr lang="ko-KR" altLang="en-US" dirty="0"/>
          </a:p>
        </p:txBody>
      </p:sp>
    </p:spTree>
    <p:extLst>
      <p:ext uri="{BB962C8B-B14F-4D97-AF65-F5344CB8AC3E}">
        <p14:creationId xmlns:p14="http://schemas.microsoft.com/office/powerpoint/2010/main" val="1448418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88825"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36440779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2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367662" y="1498600"/>
            <a:ext cx="7008574" cy="711200"/>
          </a:xfrm>
          <a:prstGeom prst="rect">
            <a:avLst/>
          </a:prstGeom>
        </p:spPr>
        <p:txBody>
          <a:bodyPr vert="horz" lIns="91440" tIns="45720" rIns="91440" bIns="45720" rtlCol="0" anchor="ctr">
            <a:noAutofit/>
          </a:bodyPr>
          <a:lstStyle>
            <a:lvl1pPr algn="r">
              <a:defRPr lang="en-US" sz="4799" dirty="0"/>
            </a:lvl1pPr>
          </a:lstStyle>
          <a:p>
            <a:pPr lvl="0"/>
            <a:r>
              <a:rPr lang="en-US" dirty="0"/>
              <a:t>Click to edit title</a:t>
            </a:r>
          </a:p>
        </p:txBody>
      </p:sp>
      <p:sp>
        <p:nvSpPr>
          <p:cNvPr id="3" name="Subtitle 2"/>
          <p:cNvSpPr>
            <a:spLocks noGrp="1"/>
          </p:cNvSpPr>
          <p:nvPr>
            <p:ph type="subTitle" idx="1"/>
          </p:nvPr>
        </p:nvSpPr>
        <p:spPr>
          <a:xfrm>
            <a:off x="4367662" y="2209800"/>
            <a:ext cx="7008574" cy="1219200"/>
          </a:xfrm>
        </p:spPr>
        <p:txBody>
          <a:bodyPr/>
          <a:lstStyle>
            <a:lvl1pPr marL="0" indent="0" algn="r">
              <a:buNone/>
              <a:defRPr>
                <a:solidFill>
                  <a:schemeClr val="bg1">
                    <a:lumMod val="50000"/>
                  </a:schemeClr>
                </a:solidFill>
                <a:effectLst/>
              </a:defRPr>
            </a:lvl1pPr>
            <a:lvl2pPr marL="609448" indent="0" algn="ctr">
              <a:buNone/>
              <a:defRPr>
                <a:solidFill>
                  <a:schemeClr val="tx1">
                    <a:tint val="75000"/>
                  </a:schemeClr>
                </a:solidFill>
              </a:defRPr>
            </a:lvl2pPr>
            <a:lvl3pPr marL="1218895" indent="0" algn="ctr">
              <a:buNone/>
              <a:defRPr>
                <a:solidFill>
                  <a:schemeClr val="tx1">
                    <a:tint val="75000"/>
                  </a:schemeClr>
                </a:solidFill>
              </a:defRPr>
            </a:lvl3pPr>
            <a:lvl4pPr marL="1828343" indent="0" algn="ctr">
              <a:buNone/>
              <a:defRPr>
                <a:solidFill>
                  <a:schemeClr val="tx1">
                    <a:tint val="75000"/>
                  </a:schemeClr>
                </a:solidFill>
              </a:defRPr>
            </a:lvl4pPr>
            <a:lvl5pPr marL="2437790" indent="0" algn="ctr">
              <a:buNone/>
              <a:defRPr>
                <a:solidFill>
                  <a:schemeClr val="tx1">
                    <a:tint val="75000"/>
                  </a:schemeClr>
                </a:solidFill>
              </a:defRPr>
            </a:lvl5pPr>
            <a:lvl6pPr marL="3047238" indent="0" algn="ctr">
              <a:buNone/>
              <a:defRPr>
                <a:solidFill>
                  <a:schemeClr val="tx1">
                    <a:tint val="75000"/>
                  </a:schemeClr>
                </a:solidFill>
              </a:defRPr>
            </a:lvl6pPr>
            <a:lvl7pPr marL="3656686" indent="0" algn="ctr">
              <a:buNone/>
              <a:defRPr>
                <a:solidFill>
                  <a:schemeClr val="tx1">
                    <a:tint val="75000"/>
                  </a:schemeClr>
                </a:solidFill>
              </a:defRPr>
            </a:lvl7pPr>
            <a:lvl8pPr marL="4266133" indent="0" algn="ctr">
              <a:buNone/>
              <a:defRPr>
                <a:solidFill>
                  <a:schemeClr val="tx1">
                    <a:tint val="75000"/>
                  </a:schemeClr>
                </a:solidFill>
              </a:defRPr>
            </a:lvl8pPr>
            <a:lvl9pPr marL="4875581"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pic>
        <p:nvPicPr>
          <p:cNvPr id="7" name="Picture 6" descr="A yellow circle with black letters and a black background&#10;&#10;Description automatically generated">
            <a:extLst>
              <a:ext uri="{FF2B5EF4-FFF2-40B4-BE49-F238E27FC236}">
                <a16:creationId xmlns:a16="http://schemas.microsoft.com/office/drawing/2014/main" id="{BA5CE939-B381-3A45-13A6-F58CC000B482}"/>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376238" y="177800"/>
            <a:ext cx="731437" cy="722632"/>
          </a:xfrm>
          <a:prstGeom prst="rect">
            <a:avLst/>
          </a:prstGeom>
        </p:spPr>
      </p:pic>
    </p:spTree>
    <p:extLst>
      <p:ext uri="{BB962C8B-B14F-4D97-AF65-F5344CB8AC3E}">
        <p14:creationId xmlns:p14="http://schemas.microsoft.com/office/powerpoint/2010/main" val="424876957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r>
              <a:rPr lang="en-US" dirty="0"/>
              <a:t>www.anubhavtrainings.com</a:t>
            </a:r>
          </a:p>
        </p:txBody>
      </p:sp>
      <p:sp>
        <p:nvSpPr>
          <p:cNvPr id="6" name="Slide Number Placeholder 5"/>
          <p:cNvSpPr>
            <a:spLocks noGrp="1"/>
          </p:cNvSpPr>
          <p:nvPr>
            <p:ph type="sldNum" sz="quarter" idx="12"/>
          </p:nvPr>
        </p:nvSpPr>
        <p:spPr>
          <a:xfrm>
            <a:off x="609441" y="6356351"/>
            <a:ext cx="2844059" cy="365125"/>
          </a:xfrm>
        </p:spPr>
        <p:txBody>
          <a:bodyPr/>
          <a:lstStyle>
            <a:lvl1pPr algn="l">
              <a:defRPr/>
            </a:lvl1pPr>
          </a:lstStyle>
          <a:p>
            <a:fld id="{B6F15528-21DE-4FAA-801E-634DDDAF4B2B}" type="slidenum">
              <a:rPr lang="en-US" smtClean="0"/>
              <a:pPr/>
              <a:t>‹#›</a:t>
            </a:fld>
            <a:endParaRPr lang="en-US"/>
          </a:p>
        </p:txBody>
      </p:sp>
      <p:sp>
        <p:nvSpPr>
          <p:cNvPr id="8" name="Title 1"/>
          <p:cNvSpPr>
            <a:spLocks noGrp="1"/>
          </p:cNvSpPr>
          <p:nvPr>
            <p:ph type="title" hasCustomPrompt="1"/>
          </p:nvPr>
        </p:nvSpPr>
        <p:spPr>
          <a:xfrm>
            <a:off x="609441" y="584201"/>
            <a:ext cx="10969943" cy="711201"/>
          </a:xfrm>
          <a:prstGeom prst="rect">
            <a:avLst/>
          </a:prstGeom>
        </p:spPr>
        <p:txBody>
          <a:bodyPr/>
          <a:lstStyle>
            <a:lvl1pPr>
              <a:defRPr sz="3732">
                <a:gradFill>
                  <a:gsLst>
                    <a:gs pos="0">
                      <a:srgbClr val="002060"/>
                    </a:gs>
                    <a:gs pos="100000">
                      <a:srgbClr val="0070C0"/>
                    </a:gs>
                  </a:gsLst>
                  <a:lin ang="5400000" scaled="0"/>
                </a:gradFill>
              </a:defRPr>
            </a:lvl1pPr>
          </a:lstStyle>
          <a:p>
            <a:r>
              <a:rPr lang="en-US" dirty="0"/>
              <a:t>Click to edit title style</a:t>
            </a:r>
          </a:p>
        </p:txBody>
      </p:sp>
      <p:pic>
        <p:nvPicPr>
          <p:cNvPr id="2" name="Picture 1" descr="A yellow circle with black letters and a black background&#10;&#10;Description automatically generated">
            <a:extLst>
              <a:ext uri="{FF2B5EF4-FFF2-40B4-BE49-F238E27FC236}">
                <a16:creationId xmlns:a16="http://schemas.microsoft.com/office/drawing/2014/main" id="{BE9035D6-1EB0-67FD-788E-258B941A5BB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376238" y="177800"/>
            <a:ext cx="731437" cy="722632"/>
          </a:xfrm>
          <a:prstGeom prst="rect">
            <a:avLst/>
          </a:prstGeom>
        </p:spPr>
      </p:pic>
    </p:spTree>
    <p:extLst>
      <p:ext uri="{BB962C8B-B14F-4D97-AF65-F5344CB8AC3E}">
        <p14:creationId xmlns:p14="http://schemas.microsoft.com/office/powerpoint/2010/main" val="370484858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62833" y="4406901"/>
            <a:ext cx="10360501" cy="1362075"/>
          </a:xfrm>
          <a:prstGeom prst="rect">
            <a:avLst/>
          </a:prstGeom>
        </p:spPr>
        <p:txBody>
          <a:bodyPr anchor="t"/>
          <a:lstStyle>
            <a:lvl1pPr algn="l">
              <a:defRPr sz="4266" b="1" cap="none"/>
            </a:lvl1pPr>
          </a:lstStyle>
          <a:p>
            <a:r>
              <a:rPr lang="en-US"/>
              <a:t>Click to edit title style</a:t>
            </a:r>
            <a:endParaRPr lang="en-US" dirty="0"/>
          </a:p>
        </p:txBody>
      </p:sp>
      <p:sp>
        <p:nvSpPr>
          <p:cNvPr id="3" name="Text Placeholder 2"/>
          <p:cNvSpPr>
            <a:spLocks noGrp="1"/>
          </p:cNvSpPr>
          <p:nvPr>
            <p:ph type="body" idx="1"/>
          </p:nvPr>
        </p:nvSpPr>
        <p:spPr>
          <a:xfrm>
            <a:off x="962833" y="2906713"/>
            <a:ext cx="10360501" cy="1500187"/>
          </a:xfrm>
        </p:spPr>
        <p:txBody>
          <a:bodyPr anchor="b"/>
          <a:lstStyle>
            <a:lvl1pPr marL="0" indent="0">
              <a:buNone/>
              <a:defRPr sz="2666">
                <a:solidFill>
                  <a:schemeClr val="tx1">
                    <a:tint val="75000"/>
                  </a:schemeClr>
                </a:solidFill>
              </a:defRPr>
            </a:lvl1pPr>
            <a:lvl2pPr marL="609448" indent="0">
              <a:buNone/>
              <a:defRPr sz="2399">
                <a:solidFill>
                  <a:schemeClr val="tx1">
                    <a:tint val="75000"/>
                  </a:schemeClr>
                </a:solidFill>
              </a:defRPr>
            </a:lvl2pPr>
            <a:lvl3pPr marL="1218895" indent="0">
              <a:buNone/>
              <a:defRPr sz="2133">
                <a:solidFill>
                  <a:schemeClr val="tx1">
                    <a:tint val="75000"/>
                  </a:schemeClr>
                </a:solidFill>
              </a:defRPr>
            </a:lvl3pPr>
            <a:lvl4pPr marL="1828343" indent="0">
              <a:buNone/>
              <a:defRPr sz="1866">
                <a:solidFill>
                  <a:schemeClr val="tx1">
                    <a:tint val="75000"/>
                  </a:schemeClr>
                </a:solidFill>
              </a:defRPr>
            </a:lvl4pPr>
            <a:lvl5pPr marL="2437790" indent="0">
              <a:buNone/>
              <a:defRPr sz="1866">
                <a:solidFill>
                  <a:schemeClr val="tx1">
                    <a:tint val="75000"/>
                  </a:schemeClr>
                </a:solidFill>
              </a:defRPr>
            </a:lvl5pPr>
            <a:lvl6pPr marL="3047238" indent="0">
              <a:buNone/>
              <a:defRPr sz="1866">
                <a:solidFill>
                  <a:schemeClr val="tx1">
                    <a:tint val="75000"/>
                  </a:schemeClr>
                </a:solidFill>
              </a:defRPr>
            </a:lvl6pPr>
            <a:lvl7pPr marL="3656686" indent="0">
              <a:buNone/>
              <a:defRPr sz="1866">
                <a:solidFill>
                  <a:schemeClr val="tx1">
                    <a:tint val="75000"/>
                  </a:schemeClr>
                </a:solidFill>
              </a:defRPr>
            </a:lvl7pPr>
            <a:lvl8pPr marL="4266133" indent="0">
              <a:buNone/>
              <a:defRPr sz="1866">
                <a:solidFill>
                  <a:schemeClr val="tx1">
                    <a:tint val="75000"/>
                  </a:schemeClr>
                </a:solidFill>
              </a:defRPr>
            </a:lvl8pPr>
            <a:lvl9pPr marL="4875581" indent="0">
              <a:buNone/>
              <a:defRPr sz="1866">
                <a:solidFill>
                  <a:schemeClr val="tx1">
                    <a:tint val="75000"/>
                  </a:schemeClr>
                </a:solidFill>
              </a:defRPr>
            </a:lvl9pPr>
          </a:lstStyle>
          <a:p>
            <a:pPr lvl="0"/>
            <a:r>
              <a:rPr lang="en-US"/>
              <a:t>Click to edit Master text styles</a:t>
            </a:r>
          </a:p>
        </p:txBody>
      </p:sp>
      <p:sp>
        <p:nvSpPr>
          <p:cNvPr id="5" name="Footer Placeholder 4"/>
          <p:cNvSpPr>
            <a:spLocks noGrp="1"/>
          </p:cNvSpPr>
          <p:nvPr>
            <p:ph type="ftr" sz="quarter" idx="11"/>
          </p:nvPr>
        </p:nvSpPr>
        <p:spPr/>
        <p:txBody>
          <a:bodyPr/>
          <a:lstStyle/>
          <a:p>
            <a:r>
              <a:rPr lang="en-US" dirty="0"/>
              <a:t>www.anubhavtrainings.com</a:t>
            </a:r>
          </a:p>
        </p:txBody>
      </p:sp>
      <p:sp>
        <p:nvSpPr>
          <p:cNvPr id="6" name="Slide Number Placeholder 5"/>
          <p:cNvSpPr>
            <a:spLocks noGrp="1"/>
          </p:cNvSpPr>
          <p:nvPr>
            <p:ph type="sldNum" sz="quarter" idx="12"/>
          </p:nvPr>
        </p:nvSpPr>
        <p:spPr>
          <a:xfrm>
            <a:off x="304721" y="6356351"/>
            <a:ext cx="2844059" cy="365125"/>
          </a:xfrm>
        </p:spPr>
        <p:txBody>
          <a:bodyPr/>
          <a:lstStyle>
            <a:lvl1pPr algn="l">
              <a:defRPr/>
            </a:lvl1pPr>
          </a:lstStyle>
          <a:p>
            <a:fld id="{B6F15528-21DE-4FAA-801E-634DDDAF4B2B}" type="slidenum">
              <a:rPr lang="en-US" smtClean="0"/>
              <a:pPr/>
              <a:t>‹#›</a:t>
            </a:fld>
            <a:endParaRPr lang="en-US"/>
          </a:p>
        </p:txBody>
      </p:sp>
      <p:pic>
        <p:nvPicPr>
          <p:cNvPr id="7" name="Picture 6" descr="A yellow circle with black letters and a black background&#10;&#10;Description automatically generated">
            <a:extLst>
              <a:ext uri="{FF2B5EF4-FFF2-40B4-BE49-F238E27FC236}">
                <a16:creationId xmlns:a16="http://schemas.microsoft.com/office/drawing/2014/main" id="{19859E39-C1F4-F452-A609-81C93B9864E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376238" y="177800"/>
            <a:ext cx="731437" cy="722632"/>
          </a:xfrm>
          <a:prstGeom prst="rect">
            <a:avLst/>
          </a:prstGeom>
        </p:spPr>
      </p:pic>
    </p:spTree>
    <p:extLst>
      <p:ext uri="{BB962C8B-B14F-4D97-AF65-F5344CB8AC3E}">
        <p14:creationId xmlns:p14="http://schemas.microsoft.com/office/powerpoint/2010/main" val="64969683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441" y="76201"/>
            <a:ext cx="10969943" cy="812801"/>
          </a:xfrm>
          <a:prstGeom prst="rect">
            <a:avLst/>
          </a:prstGeom>
        </p:spPr>
        <p:txBody>
          <a:bodyPr/>
          <a:lstStyle/>
          <a:p>
            <a:r>
              <a:rPr lang="en-US" dirty="0"/>
              <a:t>Click to edit title style</a:t>
            </a:r>
          </a:p>
        </p:txBody>
      </p:sp>
      <p:sp>
        <p:nvSpPr>
          <p:cNvPr id="6" name="Footer Placeholder 5"/>
          <p:cNvSpPr>
            <a:spLocks noGrp="1"/>
          </p:cNvSpPr>
          <p:nvPr>
            <p:ph type="ftr" sz="quarter" idx="11"/>
          </p:nvPr>
        </p:nvSpPr>
        <p:spPr/>
        <p:txBody>
          <a:bodyPr/>
          <a:lstStyle/>
          <a:p>
            <a:r>
              <a:rPr lang="en-US" dirty="0"/>
              <a:t>www.anubhavtrainings.com</a:t>
            </a:r>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
        <p:nvSpPr>
          <p:cNvPr id="9" name="Content Placeholder 8"/>
          <p:cNvSpPr>
            <a:spLocks noGrp="1"/>
          </p:cNvSpPr>
          <p:nvPr>
            <p:ph sz="quarter" idx="13"/>
          </p:nvPr>
        </p:nvSpPr>
        <p:spPr>
          <a:xfrm>
            <a:off x="609441" y="1295400"/>
            <a:ext cx="5383398" cy="4876800"/>
          </a:xfrm>
        </p:spPr>
        <p:txBody>
          <a:bodyPr>
            <a:normAutofit/>
          </a:bodyPr>
          <a:lstStyle>
            <a:lvl1pPr marL="0" indent="0">
              <a:buFont typeface="Arial" pitchFamily="34" charset="0"/>
              <a:buNone/>
              <a:defRPr sz="1866"/>
            </a:lvl1pPr>
            <a:lvl2pPr>
              <a:defRPr sz="1600"/>
            </a:lvl2pPr>
            <a:lvl3pPr>
              <a:defRPr sz="1466"/>
            </a:lvl3pPr>
            <a:lvl4pPr>
              <a:defRPr sz="1466"/>
            </a:lvl4pPr>
            <a:lvl5pPr>
              <a:defRPr sz="1466"/>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8"/>
          <p:cNvSpPr>
            <a:spLocks noGrp="1"/>
          </p:cNvSpPr>
          <p:nvPr>
            <p:ph sz="quarter" idx="14"/>
          </p:nvPr>
        </p:nvSpPr>
        <p:spPr>
          <a:xfrm>
            <a:off x="6195986" y="1295400"/>
            <a:ext cx="5383398" cy="4876800"/>
          </a:xfrm>
        </p:spPr>
        <p:txBody>
          <a:bodyPr>
            <a:normAutofit/>
          </a:bodyPr>
          <a:lstStyle>
            <a:lvl1pPr marL="0" indent="0">
              <a:buNone/>
              <a:defRPr sz="1866"/>
            </a:lvl1pPr>
            <a:lvl2pPr>
              <a:defRPr sz="1600"/>
            </a:lvl2pPr>
            <a:lvl3pPr>
              <a:defRPr sz="1466"/>
            </a:lvl3pPr>
            <a:lvl4pPr>
              <a:defRPr sz="1466"/>
            </a:lvl4pPr>
            <a:lvl5pPr>
              <a:defRPr sz="1466"/>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3" name="Picture 2" descr="A yellow circle with black letters and a black background&#10;&#10;Description automatically generated">
            <a:extLst>
              <a:ext uri="{FF2B5EF4-FFF2-40B4-BE49-F238E27FC236}">
                <a16:creationId xmlns:a16="http://schemas.microsoft.com/office/drawing/2014/main" id="{361F23F3-4276-7AC6-FA37-CDC6351B9F7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376238" y="177800"/>
            <a:ext cx="731437" cy="722632"/>
          </a:xfrm>
          <a:prstGeom prst="rect">
            <a:avLst/>
          </a:prstGeom>
        </p:spPr>
      </p:pic>
    </p:spTree>
    <p:extLst>
      <p:ext uri="{BB962C8B-B14F-4D97-AF65-F5344CB8AC3E}">
        <p14:creationId xmlns:p14="http://schemas.microsoft.com/office/powerpoint/2010/main" val="269277649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_Two Content">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p:txBody>
          <a:bodyPr/>
          <a:lstStyle/>
          <a:p>
            <a:r>
              <a:rPr lang="en-US" dirty="0"/>
              <a:t>www.anubhavtrainings.com</a:t>
            </a:r>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
        <p:nvSpPr>
          <p:cNvPr id="9" name="Content Placeholder 8"/>
          <p:cNvSpPr>
            <a:spLocks noGrp="1"/>
          </p:cNvSpPr>
          <p:nvPr>
            <p:ph sz="quarter" idx="13"/>
          </p:nvPr>
        </p:nvSpPr>
        <p:spPr>
          <a:xfrm>
            <a:off x="609441" y="1295400"/>
            <a:ext cx="3555074" cy="4876800"/>
          </a:xfrm>
        </p:spPr>
        <p:txBody>
          <a:bodyPr>
            <a:normAutofit/>
          </a:bodyPr>
          <a:lstStyle>
            <a:lvl1pPr marL="0" indent="0">
              <a:buFont typeface="Arial" pitchFamily="34" charset="0"/>
              <a:buNone/>
              <a:defRPr sz="1866"/>
            </a:lvl1pPr>
            <a:lvl2pPr>
              <a:defRPr sz="1600"/>
            </a:lvl2pPr>
            <a:lvl3pPr>
              <a:defRPr sz="1466"/>
            </a:lvl3pPr>
            <a:lvl4pPr>
              <a:defRPr sz="1466"/>
            </a:lvl4pPr>
            <a:lvl5pPr>
              <a:defRPr sz="1466"/>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8"/>
          <p:cNvSpPr>
            <a:spLocks noGrp="1"/>
          </p:cNvSpPr>
          <p:nvPr>
            <p:ph sz="quarter" idx="14"/>
          </p:nvPr>
        </p:nvSpPr>
        <p:spPr>
          <a:xfrm>
            <a:off x="4316876" y="1295400"/>
            <a:ext cx="3555074" cy="4876800"/>
          </a:xfrm>
        </p:spPr>
        <p:txBody>
          <a:bodyPr>
            <a:normAutofit/>
          </a:bodyPr>
          <a:lstStyle>
            <a:lvl1pPr marL="0" indent="0">
              <a:buFont typeface="Arial" pitchFamily="34" charset="0"/>
              <a:buNone/>
              <a:defRPr sz="1866"/>
            </a:lvl1pPr>
            <a:lvl2pPr>
              <a:defRPr sz="1600"/>
            </a:lvl2pPr>
            <a:lvl3pPr>
              <a:defRPr sz="1466"/>
            </a:lvl3pPr>
            <a:lvl4pPr>
              <a:defRPr sz="1466"/>
            </a:lvl4pPr>
            <a:lvl5pPr>
              <a:defRPr sz="1466"/>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8"/>
          <p:cNvSpPr>
            <a:spLocks noGrp="1"/>
          </p:cNvSpPr>
          <p:nvPr>
            <p:ph sz="quarter" idx="15"/>
          </p:nvPr>
        </p:nvSpPr>
        <p:spPr>
          <a:xfrm>
            <a:off x="8024310" y="1295400"/>
            <a:ext cx="3555074" cy="4876800"/>
          </a:xfrm>
        </p:spPr>
        <p:txBody>
          <a:bodyPr>
            <a:normAutofit/>
          </a:bodyPr>
          <a:lstStyle>
            <a:lvl1pPr marL="0" indent="0">
              <a:buFont typeface="Arial" pitchFamily="34" charset="0"/>
              <a:buNone/>
              <a:defRPr sz="1866"/>
            </a:lvl1pPr>
            <a:lvl2pPr>
              <a:defRPr sz="1600"/>
            </a:lvl2pPr>
            <a:lvl3pPr>
              <a:defRPr sz="1466"/>
            </a:lvl3pPr>
            <a:lvl4pPr>
              <a:defRPr sz="1466"/>
            </a:lvl4pPr>
            <a:lvl5pPr>
              <a:defRPr sz="1466"/>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1"/>
          <p:cNvSpPr>
            <a:spLocks noGrp="1"/>
          </p:cNvSpPr>
          <p:nvPr>
            <p:ph type="title" hasCustomPrompt="1"/>
          </p:nvPr>
        </p:nvSpPr>
        <p:spPr>
          <a:xfrm>
            <a:off x="609441" y="584201"/>
            <a:ext cx="10969943" cy="711201"/>
          </a:xfrm>
          <a:prstGeom prst="rect">
            <a:avLst/>
          </a:prstGeom>
        </p:spPr>
        <p:txBody>
          <a:bodyPr/>
          <a:lstStyle>
            <a:lvl1pPr>
              <a:defRPr sz="3732">
                <a:gradFill>
                  <a:gsLst>
                    <a:gs pos="0">
                      <a:srgbClr val="002060"/>
                    </a:gs>
                    <a:gs pos="100000">
                      <a:srgbClr val="0070C0"/>
                    </a:gs>
                  </a:gsLst>
                  <a:lin ang="5400000" scaled="0"/>
                </a:gradFill>
              </a:defRPr>
            </a:lvl1pPr>
          </a:lstStyle>
          <a:p>
            <a:r>
              <a:rPr lang="en-US" dirty="0"/>
              <a:t>Click to edit title style</a:t>
            </a:r>
          </a:p>
        </p:txBody>
      </p:sp>
      <p:pic>
        <p:nvPicPr>
          <p:cNvPr id="2" name="Picture 1" descr="A yellow circle with black letters and a black background&#10;&#10;Description automatically generated">
            <a:extLst>
              <a:ext uri="{FF2B5EF4-FFF2-40B4-BE49-F238E27FC236}">
                <a16:creationId xmlns:a16="http://schemas.microsoft.com/office/drawing/2014/main" id="{5FDBF0D3-6CF9-4440-94E9-AA4A7421695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376238" y="177800"/>
            <a:ext cx="731437" cy="722632"/>
          </a:xfrm>
          <a:prstGeom prst="rect">
            <a:avLst/>
          </a:prstGeom>
        </p:spPr>
      </p:pic>
    </p:spTree>
    <p:extLst>
      <p:ext uri="{BB962C8B-B14F-4D97-AF65-F5344CB8AC3E}">
        <p14:creationId xmlns:p14="http://schemas.microsoft.com/office/powerpoint/2010/main" val="333880951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5_Two Content">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p:txBody>
          <a:bodyPr/>
          <a:lstStyle/>
          <a:p>
            <a:r>
              <a:rPr lang="en-US" dirty="0"/>
              <a:t>www.anubhavtrainings.com</a:t>
            </a:r>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
        <p:nvSpPr>
          <p:cNvPr id="9" name="Content Placeholder 8"/>
          <p:cNvSpPr>
            <a:spLocks noGrp="1"/>
          </p:cNvSpPr>
          <p:nvPr>
            <p:ph sz="quarter" idx="13"/>
          </p:nvPr>
        </p:nvSpPr>
        <p:spPr>
          <a:xfrm>
            <a:off x="609441" y="1295400"/>
            <a:ext cx="3555074" cy="4876800"/>
          </a:xfrm>
        </p:spPr>
        <p:txBody>
          <a:bodyPr>
            <a:normAutofit/>
          </a:bodyPr>
          <a:lstStyle>
            <a:lvl1pPr marL="0" indent="0">
              <a:buFont typeface="Arial" pitchFamily="34" charset="0"/>
              <a:buNone/>
              <a:defRPr sz="1866"/>
            </a:lvl1pPr>
            <a:lvl2pPr>
              <a:defRPr sz="1600"/>
            </a:lvl2pPr>
            <a:lvl3pPr>
              <a:defRPr sz="1466"/>
            </a:lvl3pPr>
            <a:lvl4pPr>
              <a:defRPr sz="1466"/>
            </a:lvl4pPr>
            <a:lvl5pPr>
              <a:defRPr sz="1466"/>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8"/>
          <p:cNvSpPr>
            <a:spLocks noGrp="1"/>
          </p:cNvSpPr>
          <p:nvPr>
            <p:ph sz="quarter" idx="14"/>
          </p:nvPr>
        </p:nvSpPr>
        <p:spPr>
          <a:xfrm>
            <a:off x="4316876" y="1295400"/>
            <a:ext cx="3555074" cy="4876800"/>
          </a:xfrm>
        </p:spPr>
        <p:txBody>
          <a:bodyPr>
            <a:normAutofit/>
          </a:bodyPr>
          <a:lstStyle>
            <a:lvl1pPr marL="0" indent="0">
              <a:buFont typeface="Arial" pitchFamily="34" charset="0"/>
              <a:buNone/>
              <a:defRPr sz="1866"/>
            </a:lvl1pPr>
            <a:lvl2pPr>
              <a:defRPr sz="1600"/>
            </a:lvl2pPr>
            <a:lvl3pPr>
              <a:defRPr sz="1466"/>
            </a:lvl3pPr>
            <a:lvl4pPr>
              <a:defRPr sz="1466"/>
            </a:lvl4pPr>
            <a:lvl5pPr>
              <a:defRPr sz="1466"/>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1"/>
          <p:cNvSpPr>
            <a:spLocks noGrp="1"/>
          </p:cNvSpPr>
          <p:nvPr>
            <p:ph type="title" hasCustomPrompt="1"/>
          </p:nvPr>
        </p:nvSpPr>
        <p:spPr>
          <a:xfrm>
            <a:off x="609441" y="584201"/>
            <a:ext cx="10969943" cy="711201"/>
          </a:xfrm>
          <a:prstGeom prst="rect">
            <a:avLst/>
          </a:prstGeom>
        </p:spPr>
        <p:txBody>
          <a:bodyPr/>
          <a:lstStyle>
            <a:lvl1pPr>
              <a:defRPr sz="3732">
                <a:gradFill>
                  <a:gsLst>
                    <a:gs pos="0">
                      <a:srgbClr val="002060"/>
                    </a:gs>
                    <a:gs pos="100000">
                      <a:srgbClr val="0070C0"/>
                    </a:gs>
                  </a:gsLst>
                  <a:lin ang="5400000" scaled="0"/>
                </a:gradFill>
              </a:defRPr>
            </a:lvl1pPr>
          </a:lstStyle>
          <a:p>
            <a:r>
              <a:rPr lang="en-US" dirty="0"/>
              <a:t>Click to edit title style</a:t>
            </a:r>
          </a:p>
        </p:txBody>
      </p:sp>
      <p:pic>
        <p:nvPicPr>
          <p:cNvPr id="2" name="Picture 1" descr="A yellow circle with black letters and a black background&#10;&#10;Description automatically generated">
            <a:extLst>
              <a:ext uri="{FF2B5EF4-FFF2-40B4-BE49-F238E27FC236}">
                <a16:creationId xmlns:a16="http://schemas.microsoft.com/office/drawing/2014/main" id="{CB3935A3-C998-9B3D-079E-B7BC7E8C2A3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376238" y="177800"/>
            <a:ext cx="731437" cy="722632"/>
          </a:xfrm>
          <a:prstGeom prst="rect">
            <a:avLst/>
          </a:prstGeom>
        </p:spPr>
      </p:pic>
    </p:spTree>
    <p:extLst>
      <p:ext uri="{BB962C8B-B14F-4D97-AF65-F5344CB8AC3E}">
        <p14:creationId xmlns:p14="http://schemas.microsoft.com/office/powerpoint/2010/main" val="379384193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dirty="0"/>
              <a:t>www.anubhavtrainings.com</a:t>
            </a:r>
          </a:p>
        </p:txBody>
      </p:sp>
      <p:sp>
        <p:nvSpPr>
          <p:cNvPr id="5" name="Slide Number Placeholder 4"/>
          <p:cNvSpPr>
            <a:spLocks noGrp="1"/>
          </p:cNvSpPr>
          <p:nvPr>
            <p:ph type="sldNum" sz="quarter" idx="12"/>
          </p:nvPr>
        </p:nvSpPr>
        <p:spPr>
          <a:xfrm>
            <a:off x="203147" y="6375400"/>
            <a:ext cx="2844059" cy="365125"/>
          </a:xfrm>
        </p:spPr>
        <p:txBody>
          <a:bodyPr/>
          <a:lstStyle>
            <a:lvl1pPr algn="l">
              <a:defRPr/>
            </a:lvl1pPr>
          </a:lstStyle>
          <a:p>
            <a:fld id="{B6F15528-21DE-4FAA-801E-634DDDAF4B2B}" type="slidenum">
              <a:rPr lang="en-US" smtClean="0"/>
              <a:pPr/>
              <a:t>‹#›</a:t>
            </a:fld>
            <a:endParaRPr lang="en-US"/>
          </a:p>
        </p:txBody>
      </p:sp>
      <p:sp>
        <p:nvSpPr>
          <p:cNvPr id="6" name="Title 1"/>
          <p:cNvSpPr>
            <a:spLocks noGrp="1"/>
          </p:cNvSpPr>
          <p:nvPr>
            <p:ph type="title" hasCustomPrompt="1"/>
          </p:nvPr>
        </p:nvSpPr>
        <p:spPr>
          <a:xfrm>
            <a:off x="222045" y="279401"/>
            <a:ext cx="10969943" cy="711201"/>
          </a:xfrm>
          <a:prstGeom prst="rect">
            <a:avLst/>
          </a:prstGeom>
        </p:spPr>
        <p:txBody>
          <a:bodyPr/>
          <a:lstStyle>
            <a:lvl1pPr>
              <a:defRPr sz="3466">
                <a:gradFill>
                  <a:gsLst>
                    <a:gs pos="0">
                      <a:srgbClr val="002060"/>
                    </a:gs>
                    <a:gs pos="100000">
                      <a:srgbClr val="0070C0"/>
                    </a:gs>
                  </a:gsLst>
                  <a:lin ang="5400000" scaled="0"/>
                </a:gradFill>
                <a:latin typeface="Cooper Black" panose="0208090404030B020404" pitchFamily="18" charset="0"/>
              </a:defRPr>
            </a:lvl1pPr>
          </a:lstStyle>
          <a:p>
            <a:r>
              <a:rPr lang="en-US" dirty="0"/>
              <a:t>Click to edit title style</a:t>
            </a:r>
          </a:p>
        </p:txBody>
      </p:sp>
      <p:pic>
        <p:nvPicPr>
          <p:cNvPr id="8" name="Picture 7" descr="A yellow circle with black letters and a black background&#10;&#10;Description automatically generated">
            <a:extLst>
              <a:ext uri="{FF2B5EF4-FFF2-40B4-BE49-F238E27FC236}">
                <a16:creationId xmlns:a16="http://schemas.microsoft.com/office/drawing/2014/main" id="{547D5447-D822-E114-D105-30608DBB5E2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477810" y="76201"/>
            <a:ext cx="658210" cy="650287"/>
          </a:xfrm>
          <a:prstGeom prst="rect">
            <a:avLst/>
          </a:prstGeom>
        </p:spPr>
      </p:pic>
    </p:spTree>
    <p:extLst>
      <p:ext uri="{BB962C8B-B14F-4D97-AF65-F5344CB8AC3E}">
        <p14:creationId xmlns:p14="http://schemas.microsoft.com/office/powerpoint/2010/main" val="63564819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a:t>www.anubhavtrainings.com</a:t>
            </a:r>
          </a:p>
        </p:txBody>
      </p:sp>
      <p:sp>
        <p:nvSpPr>
          <p:cNvPr id="4" name="Slide Number Placeholder 3"/>
          <p:cNvSpPr>
            <a:spLocks noGrp="1"/>
          </p:cNvSpPr>
          <p:nvPr>
            <p:ph type="sldNum" sz="quarter" idx="12"/>
          </p:nvPr>
        </p:nvSpPr>
        <p:spPr>
          <a:xfrm>
            <a:off x="203147" y="6356351"/>
            <a:ext cx="2844059" cy="365125"/>
          </a:xfrm>
        </p:spPr>
        <p:txBody>
          <a:bodyPr/>
          <a:lstStyle>
            <a:lvl1pPr algn="l">
              <a:defRPr/>
            </a:lvl1pPr>
          </a:lstStyle>
          <a:p>
            <a:fld id="{B6F15528-21DE-4FAA-801E-634DDDAF4B2B}" type="slidenum">
              <a:rPr lang="en-US" smtClean="0"/>
              <a:pPr/>
              <a:t>‹#›</a:t>
            </a:fld>
            <a:endParaRPr lang="en-US"/>
          </a:p>
        </p:txBody>
      </p:sp>
      <p:pic>
        <p:nvPicPr>
          <p:cNvPr id="5" name="Picture 4" descr="A yellow circle with black letters and a black background&#10;&#10;Description automatically generated">
            <a:extLst>
              <a:ext uri="{FF2B5EF4-FFF2-40B4-BE49-F238E27FC236}">
                <a16:creationId xmlns:a16="http://schemas.microsoft.com/office/drawing/2014/main" id="{BFC459EA-C247-C5E7-6491-AEF2B5F94E2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376238" y="177800"/>
            <a:ext cx="731437" cy="722632"/>
          </a:xfrm>
          <a:prstGeom prst="rect">
            <a:avLst/>
          </a:prstGeom>
        </p:spPr>
      </p:pic>
    </p:spTree>
    <p:extLst>
      <p:ext uri="{BB962C8B-B14F-4D97-AF65-F5344CB8AC3E}">
        <p14:creationId xmlns:p14="http://schemas.microsoft.com/office/powerpoint/2010/main" val="18737633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accent1"/>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4/26/2025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lvl1pPr>
              <a:defRPr/>
            </a:lvl1pPr>
          </a:lstStyle>
          <a:p>
            <a:r>
              <a:rPr lang="en-US" dirty="0"/>
              <a:t>www.anubhavtrainings.com</a:t>
            </a:r>
          </a:p>
        </p:txBody>
      </p:sp>
      <p:grpSp>
        <p:nvGrpSpPr>
          <p:cNvPr id="5" name="Group 4">
            <a:extLst>
              <a:ext uri="{FF2B5EF4-FFF2-40B4-BE49-F238E27FC236}">
                <a16:creationId xmlns:a16="http://schemas.microsoft.com/office/drawing/2014/main" id="{5F84C837-9DCF-4D09-8477-144AEA6C872E}"/>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6" name="Group 5">
              <a:extLst>
                <a:ext uri="{FF2B5EF4-FFF2-40B4-BE49-F238E27FC236}">
                  <a16:creationId xmlns:a16="http://schemas.microsoft.com/office/drawing/2014/main" id="{C87704B4-D820-4D37-AD30-8A5EB8A7D887}"/>
                </a:ext>
              </a:extLst>
            </p:cNvPr>
            <p:cNvGrpSpPr/>
            <p:nvPr/>
          </p:nvGrpSpPr>
          <p:grpSpPr>
            <a:xfrm>
              <a:off x="354110" y="326571"/>
              <a:ext cx="11480604" cy="109990"/>
              <a:chOff x="354110" y="326571"/>
              <a:chExt cx="11480604" cy="109990"/>
            </a:xfrm>
            <a:grpFill/>
          </p:grpSpPr>
          <p:sp>
            <p:nvSpPr>
              <p:cNvPr id="331" name="Rectangle 5">
                <a:extLst>
                  <a:ext uri="{FF2B5EF4-FFF2-40B4-BE49-F238E27FC236}">
                    <a16:creationId xmlns:a16="http://schemas.microsoft.com/office/drawing/2014/main" id="{A5DE7724-0266-4B26-B3E0-F4A53755EFD0}"/>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6">
                <a:extLst>
                  <a:ext uri="{FF2B5EF4-FFF2-40B4-BE49-F238E27FC236}">
                    <a16:creationId xmlns:a16="http://schemas.microsoft.com/office/drawing/2014/main" id="{92B81F68-69F1-412A-BA88-7CA31ABBD49C}"/>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7">
                <a:extLst>
                  <a:ext uri="{FF2B5EF4-FFF2-40B4-BE49-F238E27FC236}">
                    <a16:creationId xmlns:a16="http://schemas.microsoft.com/office/drawing/2014/main" id="{0DDE4945-C355-486A-AC39-DC1CBDD53A24}"/>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8">
                <a:extLst>
                  <a:ext uri="{FF2B5EF4-FFF2-40B4-BE49-F238E27FC236}">
                    <a16:creationId xmlns:a16="http://schemas.microsoft.com/office/drawing/2014/main" id="{17174557-3DA8-460E-9EA2-59F750420CB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9">
                <a:extLst>
                  <a:ext uri="{FF2B5EF4-FFF2-40B4-BE49-F238E27FC236}">
                    <a16:creationId xmlns:a16="http://schemas.microsoft.com/office/drawing/2014/main" id="{911127AB-1DEB-4137-A7FC-F7DE993952FC}"/>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10">
                <a:extLst>
                  <a:ext uri="{FF2B5EF4-FFF2-40B4-BE49-F238E27FC236}">
                    <a16:creationId xmlns:a16="http://schemas.microsoft.com/office/drawing/2014/main" id="{4E17A780-BA9E-4864-B26E-9C35A8E0639E}"/>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7" name="Rectangle 11">
                <a:extLst>
                  <a:ext uri="{FF2B5EF4-FFF2-40B4-BE49-F238E27FC236}">
                    <a16:creationId xmlns:a16="http://schemas.microsoft.com/office/drawing/2014/main" id="{314C61F4-16FA-4712-81C9-E6993CF2E328}"/>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12">
                <a:extLst>
                  <a:ext uri="{FF2B5EF4-FFF2-40B4-BE49-F238E27FC236}">
                    <a16:creationId xmlns:a16="http://schemas.microsoft.com/office/drawing/2014/main" id="{9B524249-3869-485B-86A9-F6134949E331}"/>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13">
                <a:extLst>
                  <a:ext uri="{FF2B5EF4-FFF2-40B4-BE49-F238E27FC236}">
                    <a16:creationId xmlns:a16="http://schemas.microsoft.com/office/drawing/2014/main" id="{DAAD3B7E-EB92-41AE-846B-19E6FD8D82DC}"/>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14">
                <a:extLst>
                  <a:ext uri="{FF2B5EF4-FFF2-40B4-BE49-F238E27FC236}">
                    <a16:creationId xmlns:a16="http://schemas.microsoft.com/office/drawing/2014/main" id="{7F852861-98F4-44DF-AF49-726C8F948D96}"/>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15">
                <a:extLst>
                  <a:ext uri="{FF2B5EF4-FFF2-40B4-BE49-F238E27FC236}">
                    <a16:creationId xmlns:a16="http://schemas.microsoft.com/office/drawing/2014/main" id="{0569D434-561F-415D-ADEF-1C97BBF45E15}"/>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6">
                <a:extLst>
                  <a:ext uri="{FF2B5EF4-FFF2-40B4-BE49-F238E27FC236}">
                    <a16:creationId xmlns:a16="http://schemas.microsoft.com/office/drawing/2014/main" id="{E51E1051-20E9-499B-9F47-D453C9C4AD7B}"/>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7">
                <a:extLst>
                  <a:ext uri="{FF2B5EF4-FFF2-40B4-BE49-F238E27FC236}">
                    <a16:creationId xmlns:a16="http://schemas.microsoft.com/office/drawing/2014/main" id="{0A15F00D-D432-491D-BD07-4D98418B4734}"/>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8">
                <a:extLst>
                  <a:ext uri="{FF2B5EF4-FFF2-40B4-BE49-F238E27FC236}">
                    <a16:creationId xmlns:a16="http://schemas.microsoft.com/office/drawing/2014/main" id="{E5C71B9E-2FEA-4B4A-9DAF-57371D0345E4}"/>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9">
                <a:extLst>
                  <a:ext uri="{FF2B5EF4-FFF2-40B4-BE49-F238E27FC236}">
                    <a16:creationId xmlns:a16="http://schemas.microsoft.com/office/drawing/2014/main" id="{0837AE5A-71E5-461E-86F8-382E419F4CEE}"/>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20">
                <a:extLst>
                  <a:ext uri="{FF2B5EF4-FFF2-40B4-BE49-F238E27FC236}">
                    <a16:creationId xmlns:a16="http://schemas.microsoft.com/office/drawing/2014/main" id="{226E3A9F-A5DF-4BD9-8BF9-BD63B178B3AA}"/>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21">
                <a:extLst>
                  <a:ext uri="{FF2B5EF4-FFF2-40B4-BE49-F238E27FC236}">
                    <a16:creationId xmlns:a16="http://schemas.microsoft.com/office/drawing/2014/main" id="{0E15EBF9-0C38-49EB-BCE1-F087FE7B15EF}"/>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22">
                <a:extLst>
                  <a:ext uri="{FF2B5EF4-FFF2-40B4-BE49-F238E27FC236}">
                    <a16:creationId xmlns:a16="http://schemas.microsoft.com/office/drawing/2014/main" id="{CC706D37-6C28-4D62-837A-3DCE52AF5FFE}"/>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23">
                <a:extLst>
                  <a:ext uri="{FF2B5EF4-FFF2-40B4-BE49-F238E27FC236}">
                    <a16:creationId xmlns:a16="http://schemas.microsoft.com/office/drawing/2014/main" id="{322A967E-C401-4E57-A3E0-032F5B3EE884}"/>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24">
                <a:extLst>
                  <a:ext uri="{FF2B5EF4-FFF2-40B4-BE49-F238E27FC236}">
                    <a16:creationId xmlns:a16="http://schemas.microsoft.com/office/drawing/2014/main" id="{4E47C428-6492-4775-B7F6-D97F4C21EE0A}"/>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25">
                <a:extLst>
                  <a:ext uri="{FF2B5EF4-FFF2-40B4-BE49-F238E27FC236}">
                    <a16:creationId xmlns:a16="http://schemas.microsoft.com/office/drawing/2014/main" id="{4FFE08B7-F49D-4351-AE15-CBCE56729225}"/>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6">
                <a:extLst>
                  <a:ext uri="{FF2B5EF4-FFF2-40B4-BE49-F238E27FC236}">
                    <a16:creationId xmlns:a16="http://schemas.microsoft.com/office/drawing/2014/main" id="{6ACFDA49-281E-4897-9BD4-34DD13A79222}"/>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7">
                <a:extLst>
                  <a:ext uri="{FF2B5EF4-FFF2-40B4-BE49-F238E27FC236}">
                    <a16:creationId xmlns:a16="http://schemas.microsoft.com/office/drawing/2014/main" id="{575841DC-16E8-4CB3-B2BC-119E646F211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8">
                <a:extLst>
                  <a:ext uri="{FF2B5EF4-FFF2-40B4-BE49-F238E27FC236}">
                    <a16:creationId xmlns:a16="http://schemas.microsoft.com/office/drawing/2014/main" id="{E1ED8453-673F-4AFA-BA06-840415974D38}"/>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9">
                <a:extLst>
                  <a:ext uri="{FF2B5EF4-FFF2-40B4-BE49-F238E27FC236}">
                    <a16:creationId xmlns:a16="http://schemas.microsoft.com/office/drawing/2014/main" id="{DC901148-F99B-414C-A333-EA3FE0A59038}"/>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30">
                <a:extLst>
                  <a:ext uri="{FF2B5EF4-FFF2-40B4-BE49-F238E27FC236}">
                    <a16:creationId xmlns:a16="http://schemas.microsoft.com/office/drawing/2014/main" id="{D5A0830B-E1AB-410A-8A04-76CEB6D7EF5C}"/>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7" name="Group 6">
              <a:extLst>
                <a:ext uri="{FF2B5EF4-FFF2-40B4-BE49-F238E27FC236}">
                  <a16:creationId xmlns:a16="http://schemas.microsoft.com/office/drawing/2014/main" id="{0440C2EB-8720-4F5C-8F92-8632FE72EE8A}"/>
                </a:ext>
              </a:extLst>
            </p:cNvPr>
            <p:cNvGrpSpPr/>
            <p:nvPr/>
          </p:nvGrpSpPr>
          <p:grpSpPr>
            <a:xfrm>
              <a:off x="354110" y="833283"/>
              <a:ext cx="11480604" cy="108822"/>
              <a:chOff x="354110" y="834963"/>
              <a:chExt cx="11480604" cy="108822"/>
            </a:xfrm>
            <a:grpFill/>
          </p:grpSpPr>
          <p:sp>
            <p:nvSpPr>
              <p:cNvPr id="305" name="Rectangle 32">
                <a:extLst>
                  <a:ext uri="{FF2B5EF4-FFF2-40B4-BE49-F238E27FC236}">
                    <a16:creationId xmlns:a16="http://schemas.microsoft.com/office/drawing/2014/main" id="{EF02C6FC-5D3B-435D-860D-5BB6346A134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33">
                <a:extLst>
                  <a:ext uri="{FF2B5EF4-FFF2-40B4-BE49-F238E27FC236}">
                    <a16:creationId xmlns:a16="http://schemas.microsoft.com/office/drawing/2014/main" id="{BC57A1E8-0766-4B17-941D-E18BE4B6C2F8}"/>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34">
                <a:extLst>
                  <a:ext uri="{FF2B5EF4-FFF2-40B4-BE49-F238E27FC236}">
                    <a16:creationId xmlns:a16="http://schemas.microsoft.com/office/drawing/2014/main" id="{21113A2C-E54A-447E-8F53-B5082437AEA4}"/>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35">
                <a:extLst>
                  <a:ext uri="{FF2B5EF4-FFF2-40B4-BE49-F238E27FC236}">
                    <a16:creationId xmlns:a16="http://schemas.microsoft.com/office/drawing/2014/main" id="{6F7DC80F-E11F-4661-A499-8EDA910AA76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36">
                <a:extLst>
                  <a:ext uri="{FF2B5EF4-FFF2-40B4-BE49-F238E27FC236}">
                    <a16:creationId xmlns:a16="http://schemas.microsoft.com/office/drawing/2014/main" id="{8CD34363-9B07-446F-99AC-0743548944C5}"/>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37">
                <a:extLst>
                  <a:ext uri="{FF2B5EF4-FFF2-40B4-BE49-F238E27FC236}">
                    <a16:creationId xmlns:a16="http://schemas.microsoft.com/office/drawing/2014/main" id="{77985A41-F2CB-46B1-8553-15C2148C4039}"/>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1" name="Rectangle 38">
                <a:extLst>
                  <a:ext uri="{FF2B5EF4-FFF2-40B4-BE49-F238E27FC236}">
                    <a16:creationId xmlns:a16="http://schemas.microsoft.com/office/drawing/2014/main" id="{90E6D67E-F055-4BC9-BE22-0DBDC394D956}"/>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9">
                <a:extLst>
                  <a:ext uri="{FF2B5EF4-FFF2-40B4-BE49-F238E27FC236}">
                    <a16:creationId xmlns:a16="http://schemas.microsoft.com/office/drawing/2014/main" id="{0228932B-BBDB-40C1-A9A1-395D14495983}"/>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40">
                <a:extLst>
                  <a:ext uri="{FF2B5EF4-FFF2-40B4-BE49-F238E27FC236}">
                    <a16:creationId xmlns:a16="http://schemas.microsoft.com/office/drawing/2014/main" id="{B5CE198A-88BB-4A73-AC8E-4EBF9A34A8FF}"/>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41">
                <a:extLst>
                  <a:ext uri="{FF2B5EF4-FFF2-40B4-BE49-F238E27FC236}">
                    <a16:creationId xmlns:a16="http://schemas.microsoft.com/office/drawing/2014/main" id="{8B97A0DC-41F9-44D7-B0F6-04A2CDE90136}"/>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42">
                <a:extLst>
                  <a:ext uri="{FF2B5EF4-FFF2-40B4-BE49-F238E27FC236}">
                    <a16:creationId xmlns:a16="http://schemas.microsoft.com/office/drawing/2014/main" id="{BD4550CC-C766-4008-A027-D4AD0A7C2261}"/>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43">
                <a:extLst>
                  <a:ext uri="{FF2B5EF4-FFF2-40B4-BE49-F238E27FC236}">
                    <a16:creationId xmlns:a16="http://schemas.microsoft.com/office/drawing/2014/main" id="{5AEFD14B-8AC0-49F9-8636-E56150138984}"/>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44">
                <a:extLst>
                  <a:ext uri="{FF2B5EF4-FFF2-40B4-BE49-F238E27FC236}">
                    <a16:creationId xmlns:a16="http://schemas.microsoft.com/office/drawing/2014/main" id="{F5728382-2E4A-44CB-B18D-09E3832100C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45">
                <a:extLst>
                  <a:ext uri="{FF2B5EF4-FFF2-40B4-BE49-F238E27FC236}">
                    <a16:creationId xmlns:a16="http://schemas.microsoft.com/office/drawing/2014/main" id="{A37A49D1-6574-424E-A93E-54D01DF37EB3}"/>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6">
                <a:extLst>
                  <a:ext uri="{FF2B5EF4-FFF2-40B4-BE49-F238E27FC236}">
                    <a16:creationId xmlns:a16="http://schemas.microsoft.com/office/drawing/2014/main" id="{20D0DBF2-AF64-41DB-8881-E697C0FB2F69}"/>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7">
                <a:extLst>
                  <a:ext uri="{FF2B5EF4-FFF2-40B4-BE49-F238E27FC236}">
                    <a16:creationId xmlns:a16="http://schemas.microsoft.com/office/drawing/2014/main" id="{16993E22-9E00-4371-97E9-BC2FEC2901F4}"/>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8">
                <a:extLst>
                  <a:ext uri="{FF2B5EF4-FFF2-40B4-BE49-F238E27FC236}">
                    <a16:creationId xmlns:a16="http://schemas.microsoft.com/office/drawing/2014/main" id="{3179D9A5-A656-445A-AEB3-41E85991FED6}"/>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9">
                <a:extLst>
                  <a:ext uri="{FF2B5EF4-FFF2-40B4-BE49-F238E27FC236}">
                    <a16:creationId xmlns:a16="http://schemas.microsoft.com/office/drawing/2014/main" id="{FC5854E8-7F75-4352-B984-69A650316BAF}"/>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50">
                <a:extLst>
                  <a:ext uri="{FF2B5EF4-FFF2-40B4-BE49-F238E27FC236}">
                    <a16:creationId xmlns:a16="http://schemas.microsoft.com/office/drawing/2014/main" id="{AF0E170F-2C99-4781-9DAD-76DB2ECCBF63}"/>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51">
                <a:extLst>
                  <a:ext uri="{FF2B5EF4-FFF2-40B4-BE49-F238E27FC236}">
                    <a16:creationId xmlns:a16="http://schemas.microsoft.com/office/drawing/2014/main" id="{28A11474-FB86-497C-99B9-4844B293C67D}"/>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52">
                <a:extLst>
                  <a:ext uri="{FF2B5EF4-FFF2-40B4-BE49-F238E27FC236}">
                    <a16:creationId xmlns:a16="http://schemas.microsoft.com/office/drawing/2014/main" id="{05C3E46C-5F7E-4619-BF04-C2ADA9C98EB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53">
                <a:extLst>
                  <a:ext uri="{FF2B5EF4-FFF2-40B4-BE49-F238E27FC236}">
                    <a16:creationId xmlns:a16="http://schemas.microsoft.com/office/drawing/2014/main" id="{9C1B1068-38BC-4829-B1BD-84365C3B1FF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54">
                <a:extLst>
                  <a:ext uri="{FF2B5EF4-FFF2-40B4-BE49-F238E27FC236}">
                    <a16:creationId xmlns:a16="http://schemas.microsoft.com/office/drawing/2014/main" id="{86E8EEE5-A3C1-475B-B8D0-270016066D72}"/>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55">
                <a:extLst>
                  <a:ext uri="{FF2B5EF4-FFF2-40B4-BE49-F238E27FC236}">
                    <a16:creationId xmlns:a16="http://schemas.microsoft.com/office/drawing/2014/main" id="{746D302C-49CD-4082-A33B-0C8A909D3E0D}"/>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6">
                <a:extLst>
                  <a:ext uri="{FF2B5EF4-FFF2-40B4-BE49-F238E27FC236}">
                    <a16:creationId xmlns:a16="http://schemas.microsoft.com/office/drawing/2014/main" id="{4BBCB6AB-A251-4BF9-9D8C-3C637CBB1810}"/>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7">
                <a:extLst>
                  <a:ext uri="{FF2B5EF4-FFF2-40B4-BE49-F238E27FC236}">
                    <a16:creationId xmlns:a16="http://schemas.microsoft.com/office/drawing/2014/main" id="{62940D8C-E4DD-44D0-B41A-E71282E21DC5}"/>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8" name="Group 7">
              <a:extLst>
                <a:ext uri="{FF2B5EF4-FFF2-40B4-BE49-F238E27FC236}">
                  <a16:creationId xmlns:a16="http://schemas.microsoft.com/office/drawing/2014/main" id="{FDB7BC43-BB8B-4C07-9AD5-56CA6D4AF9C1}"/>
                </a:ext>
              </a:extLst>
            </p:cNvPr>
            <p:cNvGrpSpPr/>
            <p:nvPr/>
          </p:nvGrpSpPr>
          <p:grpSpPr>
            <a:xfrm>
              <a:off x="354110" y="1338827"/>
              <a:ext cx="11480604" cy="109990"/>
              <a:chOff x="354110" y="1342187"/>
              <a:chExt cx="11480604" cy="109990"/>
            </a:xfrm>
            <a:grpFill/>
          </p:grpSpPr>
          <p:sp>
            <p:nvSpPr>
              <p:cNvPr id="279" name="Rectangle 59">
                <a:extLst>
                  <a:ext uri="{FF2B5EF4-FFF2-40B4-BE49-F238E27FC236}">
                    <a16:creationId xmlns:a16="http://schemas.microsoft.com/office/drawing/2014/main" id="{13ADCA1F-7FF7-48B7-ADB4-DFA0248FF606}"/>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60">
                <a:extLst>
                  <a:ext uri="{FF2B5EF4-FFF2-40B4-BE49-F238E27FC236}">
                    <a16:creationId xmlns:a16="http://schemas.microsoft.com/office/drawing/2014/main" id="{5AD937D1-C68B-4F0D-ADEA-F3D1DE5947C0}"/>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61">
                <a:extLst>
                  <a:ext uri="{FF2B5EF4-FFF2-40B4-BE49-F238E27FC236}">
                    <a16:creationId xmlns:a16="http://schemas.microsoft.com/office/drawing/2014/main" id="{23E5266C-E488-4F40-B9BF-394BA98F35B0}"/>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62">
                <a:extLst>
                  <a:ext uri="{FF2B5EF4-FFF2-40B4-BE49-F238E27FC236}">
                    <a16:creationId xmlns:a16="http://schemas.microsoft.com/office/drawing/2014/main" id="{4F7FCCF1-F609-49F4-B325-65797AA4CB32}"/>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63">
                <a:extLst>
                  <a:ext uri="{FF2B5EF4-FFF2-40B4-BE49-F238E27FC236}">
                    <a16:creationId xmlns:a16="http://schemas.microsoft.com/office/drawing/2014/main" id="{2E25BA80-BA5B-4875-AC25-EC30179E5F22}"/>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64">
                <a:extLst>
                  <a:ext uri="{FF2B5EF4-FFF2-40B4-BE49-F238E27FC236}">
                    <a16:creationId xmlns:a16="http://schemas.microsoft.com/office/drawing/2014/main" id="{09628177-D54C-4C14-BD67-B47A10B54822}"/>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5" name="Rectangle 65">
                <a:extLst>
                  <a:ext uri="{FF2B5EF4-FFF2-40B4-BE49-F238E27FC236}">
                    <a16:creationId xmlns:a16="http://schemas.microsoft.com/office/drawing/2014/main" id="{BD99C527-73CA-4724-A08D-E49D7BA2655E}"/>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6">
                <a:extLst>
                  <a:ext uri="{FF2B5EF4-FFF2-40B4-BE49-F238E27FC236}">
                    <a16:creationId xmlns:a16="http://schemas.microsoft.com/office/drawing/2014/main" id="{9A4D76E3-5CA7-46C2-930A-CF883079E8BB}"/>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7">
                <a:extLst>
                  <a:ext uri="{FF2B5EF4-FFF2-40B4-BE49-F238E27FC236}">
                    <a16:creationId xmlns:a16="http://schemas.microsoft.com/office/drawing/2014/main" id="{1B09DF21-850D-4386-91AE-BE671CF242C2}"/>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8">
                <a:extLst>
                  <a:ext uri="{FF2B5EF4-FFF2-40B4-BE49-F238E27FC236}">
                    <a16:creationId xmlns:a16="http://schemas.microsoft.com/office/drawing/2014/main" id="{6A750E47-CA9C-435F-AEEE-64AF6CF50FF2}"/>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9">
                <a:extLst>
                  <a:ext uri="{FF2B5EF4-FFF2-40B4-BE49-F238E27FC236}">
                    <a16:creationId xmlns:a16="http://schemas.microsoft.com/office/drawing/2014/main" id="{7F2F089C-B349-4F50-9EB2-5363F2E4F4C6}"/>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70">
                <a:extLst>
                  <a:ext uri="{FF2B5EF4-FFF2-40B4-BE49-F238E27FC236}">
                    <a16:creationId xmlns:a16="http://schemas.microsoft.com/office/drawing/2014/main" id="{B28AEF5D-9175-4653-BB17-DF5DBF173E5E}"/>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71">
                <a:extLst>
                  <a:ext uri="{FF2B5EF4-FFF2-40B4-BE49-F238E27FC236}">
                    <a16:creationId xmlns:a16="http://schemas.microsoft.com/office/drawing/2014/main" id="{09A5F7BF-091E-4363-BE84-44E8866B5D47}"/>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72">
                <a:extLst>
                  <a:ext uri="{FF2B5EF4-FFF2-40B4-BE49-F238E27FC236}">
                    <a16:creationId xmlns:a16="http://schemas.microsoft.com/office/drawing/2014/main" id="{A2CCAB8E-B14D-4F5A-9CC9-0C5F45258CF8}"/>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73">
                <a:extLst>
                  <a:ext uri="{FF2B5EF4-FFF2-40B4-BE49-F238E27FC236}">
                    <a16:creationId xmlns:a16="http://schemas.microsoft.com/office/drawing/2014/main" id="{922E39AA-A68F-4377-A1FB-723E4B73E911}"/>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74">
                <a:extLst>
                  <a:ext uri="{FF2B5EF4-FFF2-40B4-BE49-F238E27FC236}">
                    <a16:creationId xmlns:a16="http://schemas.microsoft.com/office/drawing/2014/main" id="{FD7E9F67-D814-430E-86B6-A7F91CDECE9A}"/>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75">
                <a:extLst>
                  <a:ext uri="{FF2B5EF4-FFF2-40B4-BE49-F238E27FC236}">
                    <a16:creationId xmlns:a16="http://schemas.microsoft.com/office/drawing/2014/main" id="{FBF10FF0-2477-44F4-AD26-A9B7175BBF0A}"/>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6">
                <a:extLst>
                  <a:ext uri="{FF2B5EF4-FFF2-40B4-BE49-F238E27FC236}">
                    <a16:creationId xmlns:a16="http://schemas.microsoft.com/office/drawing/2014/main" id="{A84D6BBF-5B9E-41F6-B5A3-2066E037BAFC}"/>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7">
                <a:extLst>
                  <a:ext uri="{FF2B5EF4-FFF2-40B4-BE49-F238E27FC236}">
                    <a16:creationId xmlns:a16="http://schemas.microsoft.com/office/drawing/2014/main" id="{BD98A702-4AE2-405F-BB4F-7E119FFDC17C}"/>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8">
                <a:extLst>
                  <a:ext uri="{FF2B5EF4-FFF2-40B4-BE49-F238E27FC236}">
                    <a16:creationId xmlns:a16="http://schemas.microsoft.com/office/drawing/2014/main" id="{66B0FD6C-084A-4D89-95E7-D5CAC5EA2738}"/>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9">
                <a:extLst>
                  <a:ext uri="{FF2B5EF4-FFF2-40B4-BE49-F238E27FC236}">
                    <a16:creationId xmlns:a16="http://schemas.microsoft.com/office/drawing/2014/main" id="{C70441D6-82B8-4CC6-8746-DD03CBEE897E}"/>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80">
                <a:extLst>
                  <a:ext uri="{FF2B5EF4-FFF2-40B4-BE49-F238E27FC236}">
                    <a16:creationId xmlns:a16="http://schemas.microsoft.com/office/drawing/2014/main" id="{9FC2715B-1BF3-4105-B102-F53753596B55}"/>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81">
                <a:extLst>
                  <a:ext uri="{FF2B5EF4-FFF2-40B4-BE49-F238E27FC236}">
                    <a16:creationId xmlns:a16="http://schemas.microsoft.com/office/drawing/2014/main" id="{A884CBD3-DC33-4DDA-B61D-48269A49E5D4}"/>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82">
                <a:extLst>
                  <a:ext uri="{FF2B5EF4-FFF2-40B4-BE49-F238E27FC236}">
                    <a16:creationId xmlns:a16="http://schemas.microsoft.com/office/drawing/2014/main" id="{0211EF6E-ADB1-494B-9458-F01F26D9EC7E}"/>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83">
                <a:extLst>
                  <a:ext uri="{FF2B5EF4-FFF2-40B4-BE49-F238E27FC236}">
                    <a16:creationId xmlns:a16="http://schemas.microsoft.com/office/drawing/2014/main" id="{A0953B59-9108-4E9A-8D43-2D1964873DDF}"/>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84">
                <a:extLst>
                  <a:ext uri="{FF2B5EF4-FFF2-40B4-BE49-F238E27FC236}">
                    <a16:creationId xmlns:a16="http://schemas.microsoft.com/office/drawing/2014/main" id="{09D35A91-41F9-4DF2-9E43-8A679A8AE384}"/>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9" name="Group 8">
              <a:extLst>
                <a:ext uri="{FF2B5EF4-FFF2-40B4-BE49-F238E27FC236}">
                  <a16:creationId xmlns:a16="http://schemas.microsoft.com/office/drawing/2014/main" id="{1EB3C98D-2192-438D-A8F2-467C07BB00E4}"/>
                </a:ext>
              </a:extLst>
            </p:cNvPr>
            <p:cNvGrpSpPr/>
            <p:nvPr/>
          </p:nvGrpSpPr>
          <p:grpSpPr>
            <a:xfrm>
              <a:off x="354110" y="1845539"/>
              <a:ext cx="11480604" cy="109990"/>
              <a:chOff x="354110" y="1850572"/>
              <a:chExt cx="11480604" cy="109990"/>
            </a:xfrm>
            <a:grpFill/>
          </p:grpSpPr>
          <p:sp>
            <p:nvSpPr>
              <p:cNvPr id="253" name="Rectangle 5">
                <a:extLst>
                  <a:ext uri="{FF2B5EF4-FFF2-40B4-BE49-F238E27FC236}">
                    <a16:creationId xmlns:a16="http://schemas.microsoft.com/office/drawing/2014/main" id="{F4F5A9CA-F0B3-4B27-88DB-29279CA138D7}"/>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6">
                <a:extLst>
                  <a:ext uri="{FF2B5EF4-FFF2-40B4-BE49-F238E27FC236}">
                    <a16:creationId xmlns:a16="http://schemas.microsoft.com/office/drawing/2014/main" id="{6B00101B-EA50-41D8-AD9E-90E5E301108B}"/>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7">
                <a:extLst>
                  <a:ext uri="{FF2B5EF4-FFF2-40B4-BE49-F238E27FC236}">
                    <a16:creationId xmlns:a16="http://schemas.microsoft.com/office/drawing/2014/main" id="{5B915499-1768-4511-8756-ED4DBF54EA58}"/>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8">
                <a:extLst>
                  <a:ext uri="{FF2B5EF4-FFF2-40B4-BE49-F238E27FC236}">
                    <a16:creationId xmlns:a16="http://schemas.microsoft.com/office/drawing/2014/main" id="{A51912B5-2E84-4F86-9590-C8D76F5F6893}"/>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9">
                <a:extLst>
                  <a:ext uri="{FF2B5EF4-FFF2-40B4-BE49-F238E27FC236}">
                    <a16:creationId xmlns:a16="http://schemas.microsoft.com/office/drawing/2014/main" id="{8F0AB2A0-4FC0-47E9-B72D-78C5C79D4201}"/>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10">
                <a:extLst>
                  <a:ext uri="{FF2B5EF4-FFF2-40B4-BE49-F238E27FC236}">
                    <a16:creationId xmlns:a16="http://schemas.microsoft.com/office/drawing/2014/main" id="{0288265D-6218-4AC1-8DA4-7C99A21FE3A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9" name="Rectangle 11">
                <a:extLst>
                  <a:ext uri="{FF2B5EF4-FFF2-40B4-BE49-F238E27FC236}">
                    <a16:creationId xmlns:a16="http://schemas.microsoft.com/office/drawing/2014/main" id="{F6012ABB-E61A-44C5-B13C-723E2B94D0D3}"/>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12">
                <a:extLst>
                  <a:ext uri="{FF2B5EF4-FFF2-40B4-BE49-F238E27FC236}">
                    <a16:creationId xmlns:a16="http://schemas.microsoft.com/office/drawing/2014/main" id="{BE5ABB41-A5A7-4870-8D57-99A1B03518EB}"/>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13">
                <a:extLst>
                  <a:ext uri="{FF2B5EF4-FFF2-40B4-BE49-F238E27FC236}">
                    <a16:creationId xmlns:a16="http://schemas.microsoft.com/office/drawing/2014/main" id="{71CE02BC-F6C4-4AAA-85EE-CA1DC4C91302}"/>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14">
                <a:extLst>
                  <a:ext uri="{FF2B5EF4-FFF2-40B4-BE49-F238E27FC236}">
                    <a16:creationId xmlns:a16="http://schemas.microsoft.com/office/drawing/2014/main" id="{B7FCF17E-80E5-4C42-982A-B0F7CB286086}"/>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15">
                <a:extLst>
                  <a:ext uri="{FF2B5EF4-FFF2-40B4-BE49-F238E27FC236}">
                    <a16:creationId xmlns:a16="http://schemas.microsoft.com/office/drawing/2014/main" id="{65887776-E441-4EC4-AD20-CF8E477AB66C}"/>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6">
                <a:extLst>
                  <a:ext uri="{FF2B5EF4-FFF2-40B4-BE49-F238E27FC236}">
                    <a16:creationId xmlns:a16="http://schemas.microsoft.com/office/drawing/2014/main" id="{11D5F8BF-1FDC-441B-91C4-E2448245E083}"/>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7">
                <a:extLst>
                  <a:ext uri="{FF2B5EF4-FFF2-40B4-BE49-F238E27FC236}">
                    <a16:creationId xmlns:a16="http://schemas.microsoft.com/office/drawing/2014/main" id="{542342B8-4278-4527-BC1D-7340DBBAD757}"/>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8">
                <a:extLst>
                  <a:ext uri="{FF2B5EF4-FFF2-40B4-BE49-F238E27FC236}">
                    <a16:creationId xmlns:a16="http://schemas.microsoft.com/office/drawing/2014/main" id="{BA68B377-C604-4E24-AB51-317F3403A1CC}"/>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9">
                <a:extLst>
                  <a:ext uri="{FF2B5EF4-FFF2-40B4-BE49-F238E27FC236}">
                    <a16:creationId xmlns:a16="http://schemas.microsoft.com/office/drawing/2014/main" id="{826C09D4-4426-4EF1-9ECE-95EF5A1F456B}"/>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20">
                <a:extLst>
                  <a:ext uri="{FF2B5EF4-FFF2-40B4-BE49-F238E27FC236}">
                    <a16:creationId xmlns:a16="http://schemas.microsoft.com/office/drawing/2014/main" id="{0450D0CD-0889-47F9-B308-AE91FF0E696D}"/>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21">
                <a:extLst>
                  <a:ext uri="{FF2B5EF4-FFF2-40B4-BE49-F238E27FC236}">
                    <a16:creationId xmlns:a16="http://schemas.microsoft.com/office/drawing/2014/main" id="{D678AB17-E6DC-4FED-B940-2BA86FB46FA7}"/>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22">
                <a:extLst>
                  <a:ext uri="{FF2B5EF4-FFF2-40B4-BE49-F238E27FC236}">
                    <a16:creationId xmlns:a16="http://schemas.microsoft.com/office/drawing/2014/main" id="{8B5BEF55-677A-4EB2-A06C-CC0C269C2F7B}"/>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23">
                <a:extLst>
                  <a:ext uri="{FF2B5EF4-FFF2-40B4-BE49-F238E27FC236}">
                    <a16:creationId xmlns:a16="http://schemas.microsoft.com/office/drawing/2014/main" id="{7A560A20-EDE2-4276-B3A9-A1DB921EB12B}"/>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24">
                <a:extLst>
                  <a:ext uri="{FF2B5EF4-FFF2-40B4-BE49-F238E27FC236}">
                    <a16:creationId xmlns:a16="http://schemas.microsoft.com/office/drawing/2014/main" id="{8BEEAB2A-47D8-4D4E-B157-9D1337AC7B8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25">
                <a:extLst>
                  <a:ext uri="{FF2B5EF4-FFF2-40B4-BE49-F238E27FC236}">
                    <a16:creationId xmlns:a16="http://schemas.microsoft.com/office/drawing/2014/main" id="{F9737555-61BD-4619-9BAB-2BC15EDBA3CA}"/>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6">
                <a:extLst>
                  <a:ext uri="{FF2B5EF4-FFF2-40B4-BE49-F238E27FC236}">
                    <a16:creationId xmlns:a16="http://schemas.microsoft.com/office/drawing/2014/main" id="{D8D44D5F-E679-4796-ACA6-4ADB68B94E1B}"/>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7">
                <a:extLst>
                  <a:ext uri="{FF2B5EF4-FFF2-40B4-BE49-F238E27FC236}">
                    <a16:creationId xmlns:a16="http://schemas.microsoft.com/office/drawing/2014/main" id="{140EB7C4-6BBE-4D3F-AF7D-B22AA3DD2A5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8">
                <a:extLst>
                  <a:ext uri="{FF2B5EF4-FFF2-40B4-BE49-F238E27FC236}">
                    <a16:creationId xmlns:a16="http://schemas.microsoft.com/office/drawing/2014/main" id="{C56E1FAA-3AE1-45F3-8397-D07C426434EC}"/>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9">
                <a:extLst>
                  <a:ext uri="{FF2B5EF4-FFF2-40B4-BE49-F238E27FC236}">
                    <a16:creationId xmlns:a16="http://schemas.microsoft.com/office/drawing/2014/main" id="{2F9A90DC-89AE-4C3E-8A65-C52AB581B4D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30">
                <a:extLst>
                  <a:ext uri="{FF2B5EF4-FFF2-40B4-BE49-F238E27FC236}">
                    <a16:creationId xmlns:a16="http://schemas.microsoft.com/office/drawing/2014/main" id="{600ADA2C-2F1D-47C5-8870-1B9E6C8A3F2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0" name="Group 9">
              <a:extLst>
                <a:ext uri="{FF2B5EF4-FFF2-40B4-BE49-F238E27FC236}">
                  <a16:creationId xmlns:a16="http://schemas.microsoft.com/office/drawing/2014/main" id="{6B1DA9E6-94F5-437E-8B7B-A56561BB4A1A}"/>
                </a:ext>
              </a:extLst>
            </p:cNvPr>
            <p:cNvGrpSpPr/>
            <p:nvPr/>
          </p:nvGrpSpPr>
          <p:grpSpPr>
            <a:xfrm>
              <a:off x="354110" y="2352251"/>
              <a:ext cx="11480604" cy="108822"/>
              <a:chOff x="354110" y="2358964"/>
              <a:chExt cx="11480604" cy="108822"/>
            </a:xfrm>
            <a:grpFill/>
          </p:grpSpPr>
          <p:sp>
            <p:nvSpPr>
              <p:cNvPr id="227" name="Rectangle 32">
                <a:extLst>
                  <a:ext uri="{FF2B5EF4-FFF2-40B4-BE49-F238E27FC236}">
                    <a16:creationId xmlns:a16="http://schemas.microsoft.com/office/drawing/2014/main" id="{8CDFED4E-F4A6-4874-8B65-398D610F1DC0}"/>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33">
                <a:extLst>
                  <a:ext uri="{FF2B5EF4-FFF2-40B4-BE49-F238E27FC236}">
                    <a16:creationId xmlns:a16="http://schemas.microsoft.com/office/drawing/2014/main" id="{8FCE50F7-C3D1-4B83-A0D8-CE83B0777FF6}"/>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34">
                <a:extLst>
                  <a:ext uri="{FF2B5EF4-FFF2-40B4-BE49-F238E27FC236}">
                    <a16:creationId xmlns:a16="http://schemas.microsoft.com/office/drawing/2014/main" id="{422101F3-5770-4041-BA3E-C5275D0FC73E}"/>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35">
                <a:extLst>
                  <a:ext uri="{FF2B5EF4-FFF2-40B4-BE49-F238E27FC236}">
                    <a16:creationId xmlns:a16="http://schemas.microsoft.com/office/drawing/2014/main" id="{4D8FEC62-30CA-4E87-A592-AA45C61EAA77}"/>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36">
                <a:extLst>
                  <a:ext uri="{FF2B5EF4-FFF2-40B4-BE49-F238E27FC236}">
                    <a16:creationId xmlns:a16="http://schemas.microsoft.com/office/drawing/2014/main" id="{52E99015-D9DC-40AE-91AD-5D24574CEC0F}"/>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37">
                <a:extLst>
                  <a:ext uri="{FF2B5EF4-FFF2-40B4-BE49-F238E27FC236}">
                    <a16:creationId xmlns:a16="http://schemas.microsoft.com/office/drawing/2014/main" id="{24DFE9E4-5C75-4EF9-AB54-F00FA9D91152}"/>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3" name="Rectangle 38">
                <a:extLst>
                  <a:ext uri="{FF2B5EF4-FFF2-40B4-BE49-F238E27FC236}">
                    <a16:creationId xmlns:a16="http://schemas.microsoft.com/office/drawing/2014/main" id="{2BBEC44B-F424-4C00-AF4A-8EEEDA8AA05D}"/>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9">
                <a:extLst>
                  <a:ext uri="{FF2B5EF4-FFF2-40B4-BE49-F238E27FC236}">
                    <a16:creationId xmlns:a16="http://schemas.microsoft.com/office/drawing/2014/main" id="{68F30D9A-CF13-4E29-967E-63B3AF05CF31}"/>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40">
                <a:extLst>
                  <a:ext uri="{FF2B5EF4-FFF2-40B4-BE49-F238E27FC236}">
                    <a16:creationId xmlns:a16="http://schemas.microsoft.com/office/drawing/2014/main" id="{F7A8E062-ADFC-457E-ADD6-02843928F62E}"/>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41">
                <a:extLst>
                  <a:ext uri="{FF2B5EF4-FFF2-40B4-BE49-F238E27FC236}">
                    <a16:creationId xmlns:a16="http://schemas.microsoft.com/office/drawing/2014/main" id="{E046A9D0-D179-44F9-86D3-9BF139B68BF6}"/>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42">
                <a:extLst>
                  <a:ext uri="{FF2B5EF4-FFF2-40B4-BE49-F238E27FC236}">
                    <a16:creationId xmlns:a16="http://schemas.microsoft.com/office/drawing/2014/main" id="{CC517B0B-1BF2-473B-ABB9-1553D01B1C2D}"/>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43">
                <a:extLst>
                  <a:ext uri="{FF2B5EF4-FFF2-40B4-BE49-F238E27FC236}">
                    <a16:creationId xmlns:a16="http://schemas.microsoft.com/office/drawing/2014/main" id="{5EE71ED6-EA45-4940-B212-163ED3D1C0A9}"/>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44">
                <a:extLst>
                  <a:ext uri="{FF2B5EF4-FFF2-40B4-BE49-F238E27FC236}">
                    <a16:creationId xmlns:a16="http://schemas.microsoft.com/office/drawing/2014/main" id="{664318EC-EADE-4667-92A4-B3E5DB2A11C1}"/>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45">
                <a:extLst>
                  <a:ext uri="{FF2B5EF4-FFF2-40B4-BE49-F238E27FC236}">
                    <a16:creationId xmlns:a16="http://schemas.microsoft.com/office/drawing/2014/main" id="{17B37ABD-81DA-4624-808B-EF4BC0B425B6}"/>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6">
                <a:extLst>
                  <a:ext uri="{FF2B5EF4-FFF2-40B4-BE49-F238E27FC236}">
                    <a16:creationId xmlns:a16="http://schemas.microsoft.com/office/drawing/2014/main" id="{B1F30DC8-DD07-48C5-9D6C-FB855527922B}"/>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7">
                <a:extLst>
                  <a:ext uri="{FF2B5EF4-FFF2-40B4-BE49-F238E27FC236}">
                    <a16:creationId xmlns:a16="http://schemas.microsoft.com/office/drawing/2014/main" id="{DFCE3AE1-313F-441F-8384-63A6EC165E2B}"/>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8">
                <a:extLst>
                  <a:ext uri="{FF2B5EF4-FFF2-40B4-BE49-F238E27FC236}">
                    <a16:creationId xmlns:a16="http://schemas.microsoft.com/office/drawing/2014/main" id="{2E331B42-AC28-4642-91F9-2F5BBFEC6AF8}"/>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9">
                <a:extLst>
                  <a:ext uri="{FF2B5EF4-FFF2-40B4-BE49-F238E27FC236}">
                    <a16:creationId xmlns:a16="http://schemas.microsoft.com/office/drawing/2014/main" id="{9F4D84A8-36FE-4CE0-8B9F-BAC2BA8A813E}"/>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50">
                <a:extLst>
                  <a:ext uri="{FF2B5EF4-FFF2-40B4-BE49-F238E27FC236}">
                    <a16:creationId xmlns:a16="http://schemas.microsoft.com/office/drawing/2014/main" id="{41E2C310-8272-48CF-BD5B-A99A2C7B3CC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51">
                <a:extLst>
                  <a:ext uri="{FF2B5EF4-FFF2-40B4-BE49-F238E27FC236}">
                    <a16:creationId xmlns:a16="http://schemas.microsoft.com/office/drawing/2014/main" id="{EFD4A3C6-7551-4DD0-AA1A-F932D7061DAA}"/>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52">
                <a:extLst>
                  <a:ext uri="{FF2B5EF4-FFF2-40B4-BE49-F238E27FC236}">
                    <a16:creationId xmlns:a16="http://schemas.microsoft.com/office/drawing/2014/main" id="{01F299DF-D3FF-4439-8EC7-B5A34146517E}"/>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53">
                <a:extLst>
                  <a:ext uri="{FF2B5EF4-FFF2-40B4-BE49-F238E27FC236}">
                    <a16:creationId xmlns:a16="http://schemas.microsoft.com/office/drawing/2014/main" id="{086FB16A-99D0-4DB0-9B38-CF351B5DF4DD}"/>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54">
                <a:extLst>
                  <a:ext uri="{FF2B5EF4-FFF2-40B4-BE49-F238E27FC236}">
                    <a16:creationId xmlns:a16="http://schemas.microsoft.com/office/drawing/2014/main" id="{126BCD40-1D3C-4937-A15E-AD2E9671B5AB}"/>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55">
                <a:extLst>
                  <a:ext uri="{FF2B5EF4-FFF2-40B4-BE49-F238E27FC236}">
                    <a16:creationId xmlns:a16="http://schemas.microsoft.com/office/drawing/2014/main" id="{03E4C7B0-DDFC-433A-A8E5-2315FA6EFE10}"/>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6">
                <a:extLst>
                  <a:ext uri="{FF2B5EF4-FFF2-40B4-BE49-F238E27FC236}">
                    <a16:creationId xmlns:a16="http://schemas.microsoft.com/office/drawing/2014/main" id="{7237BB88-10E9-454D-9D13-48878C421EB1}"/>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7">
                <a:extLst>
                  <a:ext uri="{FF2B5EF4-FFF2-40B4-BE49-F238E27FC236}">
                    <a16:creationId xmlns:a16="http://schemas.microsoft.com/office/drawing/2014/main" id="{515F18F4-5E57-4249-AB0A-249437781E42}"/>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1" name="Group 10">
              <a:extLst>
                <a:ext uri="{FF2B5EF4-FFF2-40B4-BE49-F238E27FC236}">
                  <a16:creationId xmlns:a16="http://schemas.microsoft.com/office/drawing/2014/main" id="{25AB7310-F80F-4091-8BFE-CE8C71666A9B}"/>
                </a:ext>
              </a:extLst>
            </p:cNvPr>
            <p:cNvGrpSpPr/>
            <p:nvPr/>
          </p:nvGrpSpPr>
          <p:grpSpPr>
            <a:xfrm>
              <a:off x="354110" y="2857795"/>
              <a:ext cx="11480604" cy="109990"/>
              <a:chOff x="354110" y="2866188"/>
              <a:chExt cx="11480604" cy="109990"/>
            </a:xfrm>
            <a:grpFill/>
          </p:grpSpPr>
          <p:sp>
            <p:nvSpPr>
              <p:cNvPr id="201" name="Rectangle 59">
                <a:extLst>
                  <a:ext uri="{FF2B5EF4-FFF2-40B4-BE49-F238E27FC236}">
                    <a16:creationId xmlns:a16="http://schemas.microsoft.com/office/drawing/2014/main" id="{9E50B916-ECC1-4F73-8059-F029E6581381}"/>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60">
                <a:extLst>
                  <a:ext uri="{FF2B5EF4-FFF2-40B4-BE49-F238E27FC236}">
                    <a16:creationId xmlns:a16="http://schemas.microsoft.com/office/drawing/2014/main" id="{A8DD1ADE-2032-47AE-B88E-78E0F1B01814}"/>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61">
                <a:extLst>
                  <a:ext uri="{FF2B5EF4-FFF2-40B4-BE49-F238E27FC236}">
                    <a16:creationId xmlns:a16="http://schemas.microsoft.com/office/drawing/2014/main" id="{9A6D6E1F-6E00-44C8-ADD2-06A738E758F6}"/>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62">
                <a:extLst>
                  <a:ext uri="{FF2B5EF4-FFF2-40B4-BE49-F238E27FC236}">
                    <a16:creationId xmlns:a16="http://schemas.microsoft.com/office/drawing/2014/main" id="{84FC7274-3463-4889-8E62-B693D50AE95D}"/>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63">
                <a:extLst>
                  <a:ext uri="{FF2B5EF4-FFF2-40B4-BE49-F238E27FC236}">
                    <a16:creationId xmlns:a16="http://schemas.microsoft.com/office/drawing/2014/main" id="{E4E1A84A-DCAC-483B-BC08-579BF10B10BB}"/>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64">
                <a:extLst>
                  <a:ext uri="{FF2B5EF4-FFF2-40B4-BE49-F238E27FC236}">
                    <a16:creationId xmlns:a16="http://schemas.microsoft.com/office/drawing/2014/main" id="{F14EE80D-C3D2-4E22-93C5-CDD09042131F}"/>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7" name="Rectangle 65">
                <a:extLst>
                  <a:ext uri="{FF2B5EF4-FFF2-40B4-BE49-F238E27FC236}">
                    <a16:creationId xmlns:a16="http://schemas.microsoft.com/office/drawing/2014/main" id="{FB8FBFAE-E2E1-41A6-987B-CEFBAC180122}"/>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6">
                <a:extLst>
                  <a:ext uri="{FF2B5EF4-FFF2-40B4-BE49-F238E27FC236}">
                    <a16:creationId xmlns:a16="http://schemas.microsoft.com/office/drawing/2014/main" id="{138AF1CB-7808-4C24-B76D-AB9F6A45036D}"/>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7">
                <a:extLst>
                  <a:ext uri="{FF2B5EF4-FFF2-40B4-BE49-F238E27FC236}">
                    <a16:creationId xmlns:a16="http://schemas.microsoft.com/office/drawing/2014/main" id="{F5E88013-D7CE-4120-B4BB-C894EC19C9A1}"/>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8">
                <a:extLst>
                  <a:ext uri="{FF2B5EF4-FFF2-40B4-BE49-F238E27FC236}">
                    <a16:creationId xmlns:a16="http://schemas.microsoft.com/office/drawing/2014/main" id="{B6FC4D89-F7B1-46F5-9502-62F41E89DEC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9">
                <a:extLst>
                  <a:ext uri="{FF2B5EF4-FFF2-40B4-BE49-F238E27FC236}">
                    <a16:creationId xmlns:a16="http://schemas.microsoft.com/office/drawing/2014/main" id="{64C81BD0-C449-4A1B-8492-20430196064F}"/>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70">
                <a:extLst>
                  <a:ext uri="{FF2B5EF4-FFF2-40B4-BE49-F238E27FC236}">
                    <a16:creationId xmlns:a16="http://schemas.microsoft.com/office/drawing/2014/main" id="{5F91B7CB-59D7-4965-B754-71C102E43FDB}"/>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71">
                <a:extLst>
                  <a:ext uri="{FF2B5EF4-FFF2-40B4-BE49-F238E27FC236}">
                    <a16:creationId xmlns:a16="http://schemas.microsoft.com/office/drawing/2014/main" id="{677F7EA6-E57D-4E12-A4A5-AAFDCA8AA106}"/>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72">
                <a:extLst>
                  <a:ext uri="{FF2B5EF4-FFF2-40B4-BE49-F238E27FC236}">
                    <a16:creationId xmlns:a16="http://schemas.microsoft.com/office/drawing/2014/main" id="{56B270F4-040D-43EF-974A-3598BC687669}"/>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73">
                <a:extLst>
                  <a:ext uri="{FF2B5EF4-FFF2-40B4-BE49-F238E27FC236}">
                    <a16:creationId xmlns:a16="http://schemas.microsoft.com/office/drawing/2014/main" id="{EA8C5736-4550-4B46-8B52-247CF04D7EB0}"/>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74">
                <a:extLst>
                  <a:ext uri="{FF2B5EF4-FFF2-40B4-BE49-F238E27FC236}">
                    <a16:creationId xmlns:a16="http://schemas.microsoft.com/office/drawing/2014/main" id="{F42B7DAA-E3F5-4B02-B786-473C7605B5A2}"/>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75">
                <a:extLst>
                  <a:ext uri="{FF2B5EF4-FFF2-40B4-BE49-F238E27FC236}">
                    <a16:creationId xmlns:a16="http://schemas.microsoft.com/office/drawing/2014/main" id="{D850716E-F966-418B-A415-5B6E0F8A183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6">
                <a:extLst>
                  <a:ext uri="{FF2B5EF4-FFF2-40B4-BE49-F238E27FC236}">
                    <a16:creationId xmlns:a16="http://schemas.microsoft.com/office/drawing/2014/main" id="{B6DAAC97-C425-42B4-9405-AC447E2E0B89}"/>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7">
                <a:extLst>
                  <a:ext uri="{FF2B5EF4-FFF2-40B4-BE49-F238E27FC236}">
                    <a16:creationId xmlns:a16="http://schemas.microsoft.com/office/drawing/2014/main" id="{42D8FACA-2CB3-400B-9610-94CBA7A3EE32}"/>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8">
                <a:extLst>
                  <a:ext uri="{FF2B5EF4-FFF2-40B4-BE49-F238E27FC236}">
                    <a16:creationId xmlns:a16="http://schemas.microsoft.com/office/drawing/2014/main" id="{22200CE3-AD18-4A71-BA64-E2F227C44B48}"/>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9">
                <a:extLst>
                  <a:ext uri="{FF2B5EF4-FFF2-40B4-BE49-F238E27FC236}">
                    <a16:creationId xmlns:a16="http://schemas.microsoft.com/office/drawing/2014/main" id="{475F60A0-5B50-42FC-8C11-E137E7C5611C}"/>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80">
                <a:extLst>
                  <a:ext uri="{FF2B5EF4-FFF2-40B4-BE49-F238E27FC236}">
                    <a16:creationId xmlns:a16="http://schemas.microsoft.com/office/drawing/2014/main" id="{CAA2354D-703C-4594-B119-475938CFD402}"/>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81">
                <a:extLst>
                  <a:ext uri="{FF2B5EF4-FFF2-40B4-BE49-F238E27FC236}">
                    <a16:creationId xmlns:a16="http://schemas.microsoft.com/office/drawing/2014/main" id="{F8619CF6-1E39-4CF1-AEF0-BE5A67EB6F65}"/>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82">
                <a:extLst>
                  <a:ext uri="{FF2B5EF4-FFF2-40B4-BE49-F238E27FC236}">
                    <a16:creationId xmlns:a16="http://schemas.microsoft.com/office/drawing/2014/main" id="{354E893E-B006-4B22-BBCB-52A79A5461D1}"/>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83">
                <a:extLst>
                  <a:ext uri="{FF2B5EF4-FFF2-40B4-BE49-F238E27FC236}">
                    <a16:creationId xmlns:a16="http://schemas.microsoft.com/office/drawing/2014/main" id="{0D56028C-9156-43E8-B855-AF135DD7E695}"/>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84">
                <a:extLst>
                  <a:ext uri="{FF2B5EF4-FFF2-40B4-BE49-F238E27FC236}">
                    <a16:creationId xmlns:a16="http://schemas.microsoft.com/office/drawing/2014/main" id="{950FA1E9-CD04-4DB1-B523-ABF2C1B6ED9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2" name="Group 11">
              <a:extLst>
                <a:ext uri="{FF2B5EF4-FFF2-40B4-BE49-F238E27FC236}">
                  <a16:creationId xmlns:a16="http://schemas.microsoft.com/office/drawing/2014/main" id="{E6AA6044-FF9C-4224-BBD4-786BCC486D91}"/>
                </a:ext>
              </a:extLst>
            </p:cNvPr>
            <p:cNvGrpSpPr/>
            <p:nvPr/>
          </p:nvGrpSpPr>
          <p:grpSpPr>
            <a:xfrm>
              <a:off x="354110" y="3364507"/>
              <a:ext cx="11480604" cy="109990"/>
              <a:chOff x="354110" y="3364062"/>
              <a:chExt cx="11480604" cy="109990"/>
            </a:xfrm>
            <a:grpFill/>
          </p:grpSpPr>
          <p:sp>
            <p:nvSpPr>
              <p:cNvPr id="175" name="Rectangle 5">
                <a:extLst>
                  <a:ext uri="{FF2B5EF4-FFF2-40B4-BE49-F238E27FC236}">
                    <a16:creationId xmlns:a16="http://schemas.microsoft.com/office/drawing/2014/main" id="{CEC88F9D-6CCB-4C48-AB60-4743F3C98AE2}"/>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6">
                <a:extLst>
                  <a:ext uri="{FF2B5EF4-FFF2-40B4-BE49-F238E27FC236}">
                    <a16:creationId xmlns:a16="http://schemas.microsoft.com/office/drawing/2014/main" id="{BC4930EB-874F-4D2B-94B1-FF1459F4A72F}"/>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7">
                <a:extLst>
                  <a:ext uri="{FF2B5EF4-FFF2-40B4-BE49-F238E27FC236}">
                    <a16:creationId xmlns:a16="http://schemas.microsoft.com/office/drawing/2014/main" id="{66BB2441-7C95-4A21-B558-2971312D511C}"/>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8">
                <a:extLst>
                  <a:ext uri="{FF2B5EF4-FFF2-40B4-BE49-F238E27FC236}">
                    <a16:creationId xmlns:a16="http://schemas.microsoft.com/office/drawing/2014/main" id="{B2A1B236-8D43-4B78-90F2-27A974E1FE93}"/>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9">
                <a:extLst>
                  <a:ext uri="{FF2B5EF4-FFF2-40B4-BE49-F238E27FC236}">
                    <a16:creationId xmlns:a16="http://schemas.microsoft.com/office/drawing/2014/main" id="{E0526BF0-467E-421F-870A-02C866AC0CCA}"/>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10">
                <a:extLst>
                  <a:ext uri="{FF2B5EF4-FFF2-40B4-BE49-F238E27FC236}">
                    <a16:creationId xmlns:a16="http://schemas.microsoft.com/office/drawing/2014/main" id="{79ACA6FA-E263-441B-B650-DEE2A495E193}"/>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1" name="Rectangle 11">
                <a:extLst>
                  <a:ext uri="{FF2B5EF4-FFF2-40B4-BE49-F238E27FC236}">
                    <a16:creationId xmlns:a16="http://schemas.microsoft.com/office/drawing/2014/main" id="{DA7F6558-782C-4107-91F4-AF8E5136C77F}"/>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12">
                <a:extLst>
                  <a:ext uri="{FF2B5EF4-FFF2-40B4-BE49-F238E27FC236}">
                    <a16:creationId xmlns:a16="http://schemas.microsoft.com/office/drawing/2014/main" id="{E575740C-61C5-4D08-9803-25E05FA3F518}"/>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13">
                <a:extLst>
                  <a:ext uri="{FF2B5EF4-FFF2-40B4-BE49-F238E27FC236}">
                    <a16:creationId xmlns:a16="http://schemas.microsoft.com/office/drawing/2014/main" id="{D4CCCBBA-5E32-47C6-B40B-3E2155E3F12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14">
                <a:extLst>
                  <a:ext uri="{FF2B5EF4-FFF2-40B4-BE49-F238E27FC236}">
                    <a16:creationId xmlns:a16="http://schemas.microsoft.com/office/drawing/2014/main" id="{FC65131F-93B3-419C-B068-14D36AAC3FC9}"/>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15">
                <a:extLst>
                  <a:ext uri="{FF2B5EF4-FFF2-40B4-BE49-F238E27FC236}">
                    <a16:creationId xmlns:a16="http://schemas.microsoft.com/office/drawing/2014/main" id="{469B75D4-B4A8-4C2E-8EBB-E95FAB7C56E6}"/>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6">
                <a:extLst>
                  <a:ext uri="{FF2B5EF4-FFF2-40B4-BE49-F238E27FC236}">
                    <a16:creationId xmlns:a16="http://schemas.microsoft.com/office/drawing/2014/main" id="{6C8F3B5D-1D93-4D85-8639-75B5E46EC612}"/>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7">
                <a:extLst>
                  <a:ext uri="{FF2B5EF4-FFF2-40B4-BE49-F238E27FC236}">
                    <a16:creationId xmlns:a16="http://schemas.microsoft.com/office/drawing/2014/main" id="{DCCEB301-1F26-43A3-8B34-DBAFC32B3228}"/>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8">
                <a:extLst>
                  <a:ext uri="{FF2B5EF4-FFF2-40B4-BE49-F238E27FC236}">
                    <a16:creationId xmlns:a16="http://schemas.microsoft.com/office/drawing/2014/main" id="{DD08B69C-E406-41F3-856E-A8C150CB642D}"/>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9">
                <a:extLst>
                  <a:ext uri="{FF2B5EF4-FFF2-40B4-BE49-F238E27FC236}">
                    <a16:creationId xmlns:a16="http://schemas.microsoft.com/office/drawing/2014/main" id="{A1A90F4B-6060-4BA1-8AF2-FAFFAA04A881}"/>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20">
                <a:extLst>
                  <a:ext uri="{FF2B5EF4-FFF2-40B4-BE49-F238E27FC236}">
                    <a16:creationId xmlns:a16="http://schemas.microsoft.com/office/drawing/2014/main" id="{B1F471FD-A187-4EE2-9D21-E0A637683F0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21">
                <a:extLst>
                  <a:ext uri="{FF2B5EF4-FFF2-40B4-BE49-F238E27FC236}">
                    <a16:creationId xmlns:a16="http://schemas.microsoft.com/office/drawing/2014/main" id="{68DAAA74-257B-4E75-A315-6B710A314868}"/>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22">
                <a:extLst>
                  <a:ext uri="{FF2B5EF4-FFF2-40B4-BE49-F238E27FC236}">
                    <a16:creationId xmlns:a16="http://schemas.microsoft.com/office/drawing/2014/main" id="{63000D52-BDE3-430B-8243-08564FFE96A1}"/>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23">
                <a:extLst>
                  <a:ext uri="{FF2B5EF4-FFF2-40B4-BE49-F238E27FC236}">
                    <a16:creationId xmlns:a16="http://schemas.microsoft.com/office/drawing/2014/main" id="{F6BDC60F-B33E-4AD8-9807-B2C1A4C2C6ED}"/>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24">
                <a:extLst>
                  <a:ext uri="{FF2B5EF4-FFF2-40B4-BE49-F238E27FC236}">
                    <a16:creationId xmlns:a16="http://schemas.microsoft.com/office/drawing/2014/main" id="{F1DB5734-0088-4CC2-9415-998F19416559}"/>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25">
                <a:extLst>
                  <a:ext uri="{FF2B5EF4-FFF2-40B4-BE49-F238E27FC236}">
                    <a16:creationId xmlns:a16="http://schemas.microsoft.com/office/drawing/2014/main" id="{1C679BCE-F04D-48E0-8E2B-0174E8E975E1}"/>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6">
                <a:extLst>
                  <a:ext uri="{FF2B5EF4-FFF2-40B4-BE49-F238E27FC236}">
                    <a16:creationId xmlns:a16="http://schemas.microsoft.com/office/drawing/2014/main" id="{EA8ABD89-DF79-45A9-9CDB-0E871222D540}"/>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7">
                <a:extLst>
                  <a:ext uri="{FF2B5EF4-FFF2-40B4-BE49-F238E27FC236}">
                    <a16:creationId xmlns:a16="http://schemas.microsoft.com/office/drawing/2014/main" id="{C1A57486-D9A6-4CD5-878E-093E44A7606C}"/>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8">
                <a:extLst>
                  <a:ext uri="{FF2B5EF4-FFF2-40B4-BE49-F238E27FC236}">
                    <a16:creationId xmlns:a16="http://schemas.microsoft.com/office/drawing/2014/main" id="{B6582662-B56F-42F6-A821-B5F52FB8400B}"/>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9">
                <a:extLst>
                  <a:ext uri="{FF2B5EF4-FFF2-40B4-BE49-F238E27FC236}">
                    <a16:creationId xmlns:a16="http://schemas.microsoft.com/office/drawing/2014/main" id="{1105049D-68B2-4636-9C28-7B8C21771618}"/>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30">
                <a:extLst>
                  <a:ext uri="{FF2B5EF4-FFF2-40B4-BE49-F238E27FC236}">
                    <a16:creationId xmlns:a16="http://schemas.microsoft.com/office/drawing/2014/main" id="{E0F75D5D-3B9C-40B7-AF8E-4C4322B6C942}"/>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00F6A935-DCBA-461C-832C-A343F475413E}"/>
                </a:ext>
              </a:extLst>
            </p:cNvPr>
            <p:cNvGrpSpPr/>
            <p:nvPr/>
          </p:nvGrpSpPr>
          <p:grpSpPr>
            <a:xfrm>
              <a:off x="354110" y="3871219"/>
              <a:ext cx="11480604" cy="108822"/>
              <a:chOff x="354110" y="3872454"/>
              <a:chExt cx="11480604" cy="108822"/>
            </a:xfrm>
            <a:grpFill/>
          </p:grpSpPr>
          <p:sp>
            <p:nvSpPr>
              <p:cNvPr id="149" name="Rectangle 32">
                <a:extLst>
                  <a:ext uri="{FF2B5EF4-FFF2-40B4-BE49-F238E27FC236}">
                    <a16:creationId xmlns:a16="http://schemas.microsoft.com/office/drawing/2014/main" id="{67654A26-DC7F-47CD-8FF8-BC012501CCEA}"/>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33">
                <a:extLst>
                  <a:ext uri="{FF2B5EF4-FFF2-40B4-BE49-F238E27FC236}">
                    <a16:creationId xmlns:a16="http://schemas.microsoft.com/office/drawing/2014/main" id="{9949B927-96E9-4F44-9050-A81CD79D7386}"/>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34">
                <a:extLst>
                  <a:ext uri="{FF2B5EF4-FFF2-40B4-BE49-F238E27FC236}">
                    <a16:creationId xmlns:a16="http://schemas.microsoft.com/office/drawing/2014/main" id="{3B5D9536-992F-4F39-93BC-BB2533D78505}"/>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35">
                <a:extLst>
                  <a:ext uri="{FF2B5EF4-FFF2-40B4-BE49-F238E27FC236}">
                    <a16:creationId xmlns:a16="http://schemas.microsoft.com/office/drawing/2014/main" id="{F1FA2A7F-208B-4450-9E7E-F29BB3925166}"/>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36">
                <a:extLst>
                  <a:ext uri="{FF2B5EF4-FFF2-40B4-BE49-F238E27FC236}">
                    <a16:creationId xmlns:a16="http://schemas.microsoft.com/office/drawing/2014/main" id="{EF607D70-7F21-4A9F-A183-730E45EF312E}"/>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37">
                <a:extLst>
                  <a:ext uri="{FF2B5EF4-FFF2-40B4-BE49-F238E27FC236}">
                    <a16:creationId xmlns:a16="http://schemas.microsoft.com/office/drawing/2014/main" id="{4ECF017A-32D9-44C4-837F-2C37B7B9FC42}"/>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5" name="Rectangle 38">
                <a:extLst>
                  <a:ext uri="{FF2B5EF4-FFF2-40B4-BE49-F238E27FC236}">
                    <a16:creationId xmlns:a16="http://schemas.microsoft.com/office/drawing/2014/main" id="{34B3B9C3-9513-414E-B30D-F7CFC02E05D6}"/>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9">
                <a:extLst>
                  <a:ext uri="{FF2B5EF4-FFF2-40B4-BE49-F238E27FC236}">
                    <a16:creationId xmlns:a16="http://schemas.microsoft.com/office/drawing/2014/main" id="{E6A1B5D1-A0C1-47E7-A068-C05A44F3D700}"/>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40">
                <a:extLst>
                  <a:ext uri="{FF2B5EF4-FFF2-40B4-BE49-F238E27FC236}">
                    <a16:creationId xmlns:a16="http://schemas.microsoft.com/office/drawing/2014/main" id="{96D2BA52-50C4-45BF-B115-62AE7F01B07A}"/>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41">
                <a:extLst>
                  <a:ext uri="{FF2B5EF4-FFF2-40B4-BE49-F238E27FC236}">
                    <a16:creationId xmlns:a16="http://schemas.microsoft.com/office/drawing/2014/main" id="{9DCC33D9-FAF4-4D54-A2F1-85D656FB93DA}"/>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42">
                <a:extLst>
                  <a:ext uri="{FF2B5EF4-FFF2-40B4-BE49-F238E27FC236}">
                    <a16:creationId xmlns:a16="http://schemas.microsoft.com/office/drawing/2014/main" id="{8DD0B56F-45FF-4041-A939-24B54541A309}"/>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43">
                <a:extLst>
                  <a:ext uri="{FF2B5EF4-FFF2-40B4-BE49-F238E27FC236}">
                    <a16:creationId xmlns:a16="http://schemas.microsoft.com/office/drawing/2014/main" id="{96AB8477-5546-4080-8BC1-02BF0BB8F3FE}"/>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44">
                <a:extLst>
                  <a:ext uri="{FF2B5EF4-FFF2-40B4-BE49-F238E27FC236}">
                    <a16:creationId xmlns:a16="http://schemas.microsoft.com/office/drawing/2014/main" id="{4E453DC0-BE05-4525-866A-335CE37B007E}"/>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45">
                <a:extLst>
                  <a:ext uri="{FF2B5EF4-FFF2-40B4-BE49-F238E27FC236}">
                    <a16:creationId xmlns:a16="http://schemas.microsoft.com/office/drawing/2014/main" id="{DE66478E-4EC6-4BE6-B27E-C0C0531CC1E1}"/>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6">
                <a:extLst>
                  <a:ext uri="{FF2B5EF4-FFF2-40B4-BE49-F238E27FC236}">
                    <a16:creationId xmlns:a16="http://schemas.microsoft.com/office/drawing/2014/main" id="{698E3192-E8A7-4BE3-A213-C67294E393A9}"/>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7">
                <a:extLst>
                  <a:ext uri="{FF2B5EF4-FFF2-40B4-BE49-F238E27FC236}">
                    <a16:creationId xmlns:a16="http://schemas.microsoft.com/office/drawing/2014/main" id="{73311133-150A-4295-BA6B-AE591A758BD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8">
                <a:extLst>
                  <a:ext uri="{FF2B5EF4-FFF2-40B4-BE49-F238E27FC236}">
                    <a16:creationId xmlns:a16="http://schemas.microsoft.com/office/drawing/2014/main" id="{01A2298C-D71C-4EE8-97EC-882AE8FE270B}"/>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9">
                <a:extLst>
                  <a:ext uri="{FF2B5EF4-FFF2-40B4-BE49-F238E27FC236}">
                    <a16:creationId xmlns:a16="http://schemas.microsoft.com/office/drawing/2014/main" id="{4A510FF8-75EB-4CBF-8672-72CB0674B95B}"/>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50">
                <a:extLst>
                  <a:ext uri="{FF2B5EF4-FFF2-40B4-BE49-F238E27FC236}">
                    <a16:creationId xmlns:a16="http://schemas.microsoft.com/office/drawing/2014/main" id="{1A2C9E47-1571-4FD2-8B6B-C7B564E8977A}"/>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51">
                <a:extLst>
                  <a:ext uri="{FF2B5EF4-FFF2-40B4-BE49-F238E27FC236}">
                    <a16:creationId xmlns:a16="http://schemas.microsoft.com/office/drawing/2014/main" id="{86EF56B1-DD4A-4A19-A43F-347855BF8424}"/>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52">
                <a:extLst>
                  <a:ext uri="{FF2B5EF4-FFF2-40B4-BE49-F238E27FC236}">
                    <a16:creationId xmlns:a16="http://schemas.microsoft.com/office/drawing/2014/main" id="{593C0948-4102-4E67-9CCD-6F94446F70BE}"/>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53">
                <a:extLst>
                  <a:ext uri="{FF2B5EF4-FFF2-40B4-BE49-F238E27FC236}">
                    <a16:creationId xmlns:a16="http://schemas.microsoft.com/office/drawing/2014/main" id="{ACB6589F-762B-4CA7-8D92-92E5FB76FD1A}"/>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54">
                <a:extLst>
                  <a:ext uri="{FF2B5EF4-FFF2-40B4-BE49-F238E27FC236}">
                    <a16:creationId xmlns:a16="http://schemas.microsoft.com/office/drawing/2014/main" id="{9992ACB2-51DA-4341-842A-58050D15CC78}"/>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55">
                <a:extLst>
                  <a:ext uri="{FF2B5EF4-FFF2-40B4-BE49-F238E27FC236}">
                    <a16:creationId xmlns:a16="http://schemas.microsoft.com/office/drawing/2014/main" id="{D9C60E55-0956-424D-8C75-2976AC3B653E}"/>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6">
                <a:extLst>
                  <a:ext uri="{FF2B5EF4-FFF2-40B4-BE49-F238E27FC236}">
                    <a16:creationId xmlns:a16="http://schemas.microsoft.com/office/drawing/2014/main" id="{BE0FF237-544C-4EAB-ABB0-731D5FA88D46}"/>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7">
                <a:extLst>
                  <a:ext uri="{FF2B5EF4-FFF2-40B4-BE49-F238E27FC236}">
                    <a16:creationId xmlns:a16="http://schemas.microsoft.com/office/drawing/2014/main" id="{D1E0212C-F045-489C-9689-7C49F762CC3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AC90BB14-74DB-4A2D-847B-7D160CCB7907}"/>
                </a:ext>
              </a:extLst>
            </p:cNvPr>
            <p:cNvGrpSpPr/>
            <p:nvPr/>
          </p:nvGrpSpPr>
          <p:grpSpPr>
            <a:xfrm>
              <a:off x="354110" y="4376763"/>
              <a:ext cx="11480604" cy="109990"/>
              <a:chOff x="354110" y="4379678"/>
              <a:chExt cx="11480604" cy="109990"/>
            </a:xfrm>
            <a:grpFill/>
          </p:grpSpPr>
          <p:sp>
            <p:nvSpPr>
              <p:cNvPr id="123" name="Rectangle 59">
                <a:extLst>
                  <a:ext uri="{FF2B5EF4-FFF2-40B4-BE49-F238E27FC236}">
                    <a16:creationId xmlns:a16="http://schemas.microsoft.com/office/drawing/2014/main" id="{99D447A1-2220-4498-AEF5-6E3E1E6E7569}"/>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60">
                <a:extLst>
                  <a:ext uri="{FF2B5EF4-FFF2-40B4-BE49-F238E27FC236}">
                    <a16:creationId xmlns:a16="http://schemas.microsoft.com/office/drawing/2014/main" id="{7C3A93F4-91DD-433B-968A-852BE617B270}"/>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61">
                <a:extLst>
                  <a:ext uri="{FF2B5EF4-FFF2-40B4-BE49-F238E27FC236}">
                    <a16:creationId xmlns:a16="http://schemas.microsoft.com/office/drawing/2014/main" id="{1C73CE31-214B-4439-A783-35C6A8ED7587}"/>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62">
                <a:extLst>
                  <a:ext uri="{FF2B5EF4-FFF2-40B4-BE49-F238E27FC236}">
                    <a16:creationId xmlns:a16="http://schemas.microsoft.com/office/drawing/2014/main" id="{36D68C3F-8E09-4424-AE30-DC0EA8A4B605}"/>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63">
                <a:extLst>
                  <a:ext uri="{FF2B5EF4-FFF2-40B4-BE49-F238E27FC236}">
                    <a16:creationId xmlns:a16="http://schemas.microsoft.com/office/drawing/2014/main" id="{D77BDB0F-9FB9-4B1E-8B4A-1E2673E90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64">
                <a:extLst>
                  <a:ext uri="{FF2B5EF4-FFF2-40B4-BE49-F238E27FC236}">
                    <a16:creationId xmlns:a16="http://schemas.microsoft.com/office/drawing/2014/main" id="{11FC8FC1-3854-4435-94FA-7C19C8CF4B2B}"/>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9" name="Rectangle 65">
                <a:extLst>
                  <a:ext uri="{FF2B5EF4-FFF2-40B4-BE49-F238E27FC236}">
                    <a16:creationId xmlns:a16="http://schemas.microsoft.com/office/drawing/2014/main" id="{CD7A3181-77BB-4B10-BAE0-192A2D4C546F}"/>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6">
                <a:extLst>
                  <a:ext uri="{FF2B5EF4-FFF2-40B4-BE49-F238E27FC236}">
                    <a16:creationId xmlns:a16="http://schemas.microsoft.com/office/drawing/2014/main" id="{34704098-6430-4842-A78C-8EA208FF5C58}"/>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7">
                <a:extLst>
                  <a:ext uri="{FF2B5EF4-FFF2-40B4-BE49-F238E27FC236}">
                    <a16:creationId xmlns:a16="http://schemas.microsoft.com/office/drawing/2014/main" id="{821A9373-4697-4443-B247-58130E1D401F}"/>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8">
                <a:extLst>
                  <a:ext uri="{FF2B5EF4-FFF2-40B4-BE49-F238E27FC236}">
                    <a16:creationId xmlns:a16="http://schemas.microsoft.com/office/drawing/2014/main" id="{BE59B0E9-E64A-4252-ABFF-7D0CCECB5F69}"/>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9">
                <a:extLst>
                  <a:ext uri="{FF2B5EF4-FFF2-40B4-BE49-F238E27FC236}">
                    <a16:creationId xmlns:a16="http://schemas.microsoft.com/office/drawing/2014/main" id="{066F8BCA-C3C4-48C8-9103-65FC2FFF6239}"/>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70">
                <a:extLst>
                  <a:ext uri="{FF2B5EF4-FFF2-40B4-BE49-F238E27FC236}">
                    <a16:creationId xmlns:a16="http://schemas.microsoft.com/office/drawing/2014/main" id="{68B69181-5D7D-4EFF-9724-B2BDD62DB414}"/>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71">
                <a:extLst>
                  <a:ext uri="{FF2B5EF4-FFF2-40B4-BE49-F238E27FC236}">
                    <a16:creationId xmlns:a16="http://schemas.microsoft.com/office/drawing/2014/main" id="{996BC465-13D7-4B01-81BD-88E7BAA5A99E}"/>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72">
                <a:extLst>
                  <a:ext uri="{FF2B5EF4-FFF2-40B4-BE49-F238E27FC236}">
                    <a16:creationId xmlns:a16="http://schemas.microsoft.com/office/drawing/2014/main" id="{61C9420C-6853-4164-9D24-98349CD58CD5}"/>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73">
                <a:extLst>
                  <a:ext uri="{FF2B5EF4-FFF2-40B4-BE49-F238E27FC236}">
                    <a16:creationId xmlns:a16="http://schemas.microsoft.com/office/drawing/2014/main" id="{EF04FF35-9797-4571-BCFF-435C37D2517E}"/>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74">
                <a:extLst>
                  <a:ext uri="{FF2B5EF4-FFF2-40B4-BE49-F238E27FC236}">
                    <a16:creationId xmlns:a16="http://schemas.microsoft.com/office/drawing/2014/main" id="{78C68F3A-1768-4D3F-8ABF-D899CEF5DEDB}"/>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75">
                <a:extLst>
                  <a:ext uri="{FF2B5EF4-FFF2-40B4-BE49-F238E27FC236}">
                    <a16:creationId xmlns:a16="http://schemas.microsoft.com/office/drawing/2014/main" id="{A69F85D7-2261-4042-B85B-C3FABE4A0815}"/>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6">
                <a:extLst>
                  <a:ext uri="{FF2B5EF4-FFF2-40B4-BE49-F238E27FC236}">
                    <a16:creationId xmlns:a16="http://schemas.microsoft.com/office/drawing/2014/main" id="{31444D56-FEBA-4CC9-B179-200833A9BE9A}"/>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7">
                <a:extLst>
                  <a:ext uri="{FF2B5EF4-FFF2-40B4-BE49-F238E27FC236}">
                    <a16:creationId xmlns:a16="http://schemas.microsoft.com/office/drawing/2014/main" id="{A7678401-8C3E-4FAF-A888-70B49C911618}"/>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8">
                <a:extLst>
                  <a:ext uri="{FF2B5EF4-FFF2-40B4-BE49-F238E27FC236}">
                    <a16:creationId xmlns:a16="http://schemas.microsoft.com/office/drawing/2014/main" id="{618CC429-D47D-440E-9695-6E61D609607D}"/>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9">
                <a:extLst>
                  <a:ext uri="{FF2B5EF4-FFF2-40B4-BE49-F238E27FC236}">
                    <a16:creationId xmlns:a16="http://schemas.microsoft.com/office/drawing/2014/main" id="{F2B544AE-5CC8-4A61-BBDF-82DA13A5F7E8}"/>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80">
                <a:extLst>
                  <a:ext uri="{FF2B5EF4-FFF2-40B4-BE49-F238E27FC236}">
                    <a16:creationId xmlns:a16="http://schemas.microsoft.com/office/drawing/2014/main" id="{46B39C8E-D445-41B8-8B42-2DE170717BD6}"/>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81">
                <a:extLst>
                  <a:ext uri="{FF2B5EF4-FFF2-40B4-BE49-F238E27FC236}">
                    <a16:creationId xmlns:a16="http://schemas.microsoft.com/office/drawing/2014/main" id="{38E7AB8E-5E17-460F-8595-4178AF462D9F}"/>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82">
                <a:extLst>
                  <a:ext uri="{FF2B5EF4-FFF2-40B4-BE49-F238E27FC236}">
                    <a16:creationId xmlns:a16="http://schemas.microsoft.com/office/drawing/2014/main" id="{B1EBA00C-8D23-4B8D-996F-763D44718637}"/>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83">
                <a:extLst>
                  <a:ext uri="{FF2B5EF4-FFF2-40B4-BE49-F238E27FC236}">
                    <a16:creationId xmlns:a16="http://schemas.microsoft.com/office/drawing/2014/main" id="{A74D84D5-1D5F-4261-AC8E-F836107F1AED}"/>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84">
                <a:extLst>
                  <a:ext uri="{FF2B5EF4-FFF2-40B4-BE49-F238E27FC236}">
                    <a16:creationId xmlns:a16="http://schemas.microsoft.com/office/drawing/2014/main" id="{FAE1892A-CE1C-4062-87F1-490874F36EE9}"/>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1802612C-7EF5-4229-B874-804F63CA5157}"/>
                </a:ext>
              </a:extLst>
            </p:cNvPr>
            <p:cNvGrpSpPr/>
            <p:nvPr/>
          </p:nvGrpSpPr>
          <p:grpSpPr>
            <a:xfrm>
              <a:off x="354110" y="4883475"/>
              <a:ext cx="11480604" cy="109990"/>
              <a:chOff x="354110" y="4888062"/>
              <a:chExt cx="11480604" cy="109990"/>
            </a:xfrm>
            <a:grpFill/>
          </p:grpSpPr>
          <p:sp>
            <p:nvSpPr>
              <p:cNvPr id="97" name="Rectangle 5">
                <a:extLst>
                  <a:ext uri="{FF2B5EF4-FFF2-40B4-BE49-F238E27FC236}">
                    <a16:creationId xmlns:a16="http://schemas.microsoft.com/office/drawing/2014/main" id="{79ECF9B6-3DAB-4C5C-B34E-D0A7F38B761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6">
                <a:extLst>
                  <a:ext uri="{FF2B5EF4-FFF2-40B4-BE49-F238E27FC236}">
                    <a16:creationId xmlns:a16="http://schemas.microsoft.com/office/drawing/2014/main" id="{35C9E271-FB6D-4F58-AC40-C72BEAE8A205}"/>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7">
                <a:extLst>
                  <a:ext uri="{FF2B5EF4-FFF2-40B4-BE49-F238E27FC236}">
                    <a16:creationId xmlns:a16="http://schemas.microsoft.com/office/drawing/2014/main" id="{6C77D497-A891-4E55-B019-C188318C9B94}"/>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8">
                <a:extLst>
                  <a:ext uri="{FF2B5EF4-FFF2-40B4-BE49-F238E27FC236}">
                    <a16:creationId xmlns:a16="http://schemas.microsoft.com/office/drawing/2014/main" id="{789A10D5-86A9-4355-A65E-55E0070B0C22}"/>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9">
                <a:extLst>
                  <a:ext uri="{FF2B5EF4-FFF2-40B4-BE49-F238E27FC236}">
                    <a16:creationId xmlns:a16="http://schemas.microsoft.com/office/drawing/2014/main" id="{190FC9CA-1CD6-4748-9D13-6C41111A17B7}"/>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10">
                <a:extLst>
                  <a:ext uri="{FF2B5EF4-FFF2-40B4-BE49-F238E27FC236}">
                    <a16:creationId xmlns:a16="http://schemas.microsoft.com/office/drawing/2014/main" id="{C8822FE6-6227-48F7-AA73-92699ABEA3A8}"/>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3" name="Rectangle 11">
                <a:extLst>
                  <a:ext uri="{FF2B5EF4-FFF2-40B4-BE49-F238E27FC236}">
                    <a16:creationId xmlns:a16="http://schemas.microsoft.com/office/drawing/2014/main" id="{E5E1E87B-24C4-475C-8A8F-5B997B2D073F}"/>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12">
                <a:extLst>
                  <a:ext uri="{FF2B5EF4-FFF2-40B4-BE49-F238E27FC236}">
                    <a16:creationId xmlns:a16="http://schemas.microsoft.com/office/drawing/2014/main" id="{A10C8796-2AC4-44B9-947C-67EA0E966720}"/>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13">
                <a:extLst>
                  <a:ext uri="{FF2B5EF4-FFF2-40B4-BE49-F238E27FC236}">
                    <a16:creationId xmlns:a16="http://schemas.microsoft.com/office/drawing/2014/main" id="{9C3B2967-6FE1-42A9-8AA6-D88F39ED2592}"/>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14">
                <a:extLst>
                  <a:ext uri="{FF2B5EF4-FFF2-40B4-BE49-F238E27FC236}">
                    <a16:creationId xmlns:a16="http://schemas.microsoft.com/office/drawing/2014/main" id="{D65A60F3-B8CA-4A07-BA50-4382410F7DF3}"/>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15">
                <a:extLst>
                  <a:ext uri="{FF2B5EF4-FFF2-40B4-BE49-F238E27FC236}">
                    <a16:creationId xmlns:a16="http://schemas.microsoft.com/office/drawing/2014/main" id="{CE9D0345-78D9-481A-97CD-9F4F5005DCF5}"/>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6">
                <a:extLst>
                  <a:ext uri="{FF2B5EF4-FFF2-40B4-BE49-F238E27FC236}">
                    <a16:creationId xmlns:a16="http://schemas.microsoft.com/office/drawing/2014/main" id="{335FF664-C997-40CD-A253-17AE029463EF}"/>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7">
                <a:extLst>
                  <a:ext uri="{FF2B5EF4-FFF2-40B4-BE49-F238E27FC236}">
                    <a16:creationId xmlns:a16="http://schemas.microsoft.com/office/drawing/2014/main" id="{9CC2681F-B216-40D9-B5A0-F02DCEABDF71}"/>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8">
                <a:extLst>
                  <a:ext uri="{FF2B5EF4-FFF2-40B4-BE49-F238E27FC236}">
                    <a16:creationId xmlns:a16="http://schemas.microsoft.com/office/drawing/2014/main" id="{A3004976-7D17-4D1E-8C1B-307A36D4D3A6}"/>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9">
                <a:extLst>
                  <a:ext uri="{FF2B5EF4-FFF2-40B4-BE49-F238E27FC236}">
                    <a16:creationId xmlns:a16="http://schemas.microsoft.com/office/drawing/2014/main" id="{2441E1C0-EA8F-4829-96F9-79E4F9F9B8A8}"/>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20">
                <a:extLst>
                  <a:ext uri="{FF2B5EF4-FFF2-40B4-BE49-F238E27FC236}">
                    <a16:creationId xmlns:a16="http://schemas.microsoft.com/office/drawing/2014/main" id="{44BC57F8-5DE7-403F-B665-F6F2827DB80C}"/>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21">
                <a:extLst>
                  <a:ext uri="{FF2B5EF4-FFF2-40B4-BE49-F238E27FC236}">
                    <a16:creationId xmlns:a16="http://schemas.microsoft.com/office/drawing/2014/main" id="{B34B239C-EECF-4F26-A48A-B0CC0F65BC73}"/>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22">
                <a:extLst>
                  <a:ext uri="{FF2B5EF4-FFF2-40B4-BE49-F238E27FC236}">
                    <a16:creationId xmlns:a16="http://schemas.microsoft.com/office/drawing/2014/main" id="{9761DB51-CFA3-48D3-A481-6AAF4370D4B5}"/>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23">
                <a:extLst>
                  <a:ext uri="{FF2B5EF4-FFF2-40B4-BE49-F238E27FC236}">
                    <a16:creationId xmlns:a16="http://schemas.microsoft.com/office/drawing/2014/main" id="{8BF8C0DC-CA13-4B3A-9B31-81AD0D5A3B96}"/>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24">
                <a:extLst>
                  <a:ext uri="{FF2B5EF4-FFF2-40B4-BE49-F238E27FC236}">
                    <a16:creationId xmlns:a16="http://schemas.microsoft.com/office/drawing/2014/main" id="{3B5D9432-1B5F-4352-8E2D-A4C9BA278820}"/>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25">
                <a:extLst>
                  <a:ext uri="{FF2B5EF4-FFF2-40B4-BE49-F238E27FC236}">
                    <a16:creationId xmlns:a16="http://schemas.microsoft.com/office/drawing/2014/main" id="{A72578CA-857C-4FF3-99D2-2409F1404F50}"/>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6">
                <a:extLst>
                  <a:ext uri="{FF2B5EF4-FFF2-40B4-BE49-F238E27FC236}">
                    <a16:creationId xmlns:a16="http://schemas.microsoft.com/office/drawing/2014/main" id="{CAD4F8AF-D5EE-4F50-B004-20393F40DD74}"/>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7">
                <a:extLst>
                  <a:ext uri="{FF2B5EF4-FFF2-40B4-BE49-F238E27FC236}">
                    <a16:creationId xmlns:a16="http://schemas.microsoft.com/office/drawing/2014/main" id="{8A57F274-20A6-4680-B7C0-AD8EA5A0BB6B}"/>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8">
                <a:extLst>
                  <a:ext uri="{FF2B5EF4-FFF2-40B4-BE49-F238E27FC236}">
                    <a16:creationId xmlns:a16="http://schemas.microsoft.com/office/drawing/2014/main" id="{0F14F482-588A-4EEB-8243-0F8DF0EBFCDB}"/>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9">
                <a:extLst>
                  <a:ext uri="{FF2B5EF4-FFF2-40B4-BE49-F238E27FC236}">
                    <a16:creationId xmlns:a16="http://schemas.microsoft.com/office/drawing/2014/main" id="{DBE68752-D099-4312-A230-0F3B7131BC49}"/>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30">
                <a:extLst>
                  <a:ext uri="{FF2B5EF4-FFF2-40B4-BE49-F238E27FC236}">
                    <a16:creationId xmlns:a16="http://schemas.microsoft.com/office/drawing/2014/main" id="{405BD9F5-ECE9-4C54-B627-8C58DFD73551}"/>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81BDD497-9AE8-4EFE-A518-EB1944C837FD}"/>
                </a:ext>
              </a:extLst>
            </p:cNvPr>
            <p:cNvGrpSpPr/>
            <p:nvPr/>
          </p:nvGrpSpPr>
          <p:grpSpPr>
            <a:xfrm>
              <a:off x="354110" y="5390187"/>
              <a:ext cx="11480604" cy="108822"/>
              <a:chOff x="354110" y="5396454"/>
              <a:chExt cx="11480604" cy="108822"/>
            </a:xfrm>
            <a:grpFill/>
          </p:grpSpPr>
          <p:sp>
            <p:nvSpPr>
              <p:cNvPr id="71" name="Rectangle 32">
                <a:extLst>
                  <a:ext uri="{FF2B5EF4-FFF2-40B4-BE49-F238E27FC236}">
                    <a16:creationId xmlns:a16="http://schemas.microsoft.com/office/drawing/2014/main" id="{46DE1FDE-4944-42F3-AB62-2DB5477E3F4E}"/>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33">
                <a:extLst>
                  <a:ext uri="{FF2B5EF4-FFF2-40B4-BE49-F238E27FC236}">
                    <a16:creationId xmlns:a16="http://schemas.microsoft.com/office/drawing/2014/main" id="{06FCE84A-9F7C-4DFE-8CA9-5982F096E6E7}"/>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34">
                <a:extLst>
                  <a:ext uri="{FF2B5EF4-FFF2-40B4-BE49-F238E27FC236}">
                    <a16:creationId xmlns:a16="http://schemas.microsoft.com/office/drawing/2014/main" id="{DD56D081-1AAA-49A3-ABDB-5C753E6ABED1}"/>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35">
                <a:extLst>
                  <a:ext uri="{FF2B5EF4-FFF2-40B4-BE49-F238E27FC236}">
                    <a16:creationId xmlns:a16="http://schemas.microsoft.com/office/drawing/2014/main" id="{BD4D92B3-9AE0-48B8-959E-07EA7AB29F39}"/>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36">
                <a:extLst>
                  <a:ext uri="{FF2B5EF4-FFF2-40B4-BE49-F238E27FC236}">
                    <a16:creationId xmlns:a16="http://schemas.microsoft.com/office/drawing/2014/main" id="{3DD3026A-6FE6-4FA7-90F4-6DE1E8898CA9}"/>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37">
                <a:extLst>
                  <a:ext uri="{FF2B5EF4-FFF2-40B4-BE49-F238E27FC236}">
                    <a16:creationId xmlns:a16="http://schemas.microsoft.com/office/drawing/2014/main" id="{AC970942-28D3-4460-85B7-BD20B0D76AC0}"/>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 name="Rectangle 38">
                <a:extLst>
                  <a:ext uri="{FF2B5EF4-FFF2-40B4-BE49-F238E27FC236}">
                    <a16:creationId xmlns:a16="http://schemas.microsoft.com/office/drawing/2014/main" id="{03D96458-7899-4A24-B66B-461086FAA137}"/>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9">
                <a:extLst>
                  <a:ext uri="{FF2B5EF4-FFF2-40B4-BE49-F238E27FC236}">
                    <a16:creationId xmlns:a16="http://schemas.microsoft.com/office/drawing/2014/main" id="{C8A769BE-C8A3-44B6-A98B-9A0CA8C8C1B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40">
                <a:extLst>
                  <a:ext uri="{FF2B5EF4-FFF2-40B4-BE49-F238E27FC236}">
                    <a16:creationId xmlns:a16="http://schemas.microsoft.com/office/drawing/2014/main" id="{42866ABD-1FE3-40D1-8819-FC2FC19BC13E}"/>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41">
                <a:extLst>
                  <a:ext uri="{FF2B5EF4-FFF2-40B4-BE49-F238E27FC236}">
                    <a16:creationId xmlns:a16="http://schemas.microsoft.com/office/drawing/2014/main" id="{0DA7C80D-458F-4BCF-9DF9-4EA5C63B694E}"/>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42">
                <a:extLst>
                  <a:ext uri="{FF2B5EF4-FFF2-40B4-BE49-F238E27FC236}">
                    <a16:creationId xmlns:a16="http://schemas.microsoft.com/office/drawing/2014/main" id="{0BDDAC83-E0E2-46D1-BE39-29D715978A44}"/>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43">
                <a:extLst>
                  <a:ext uri="{FF2B5EF4-FFF2-40B4-BE49-F238E27FC236}">
                    <a16:creationId xmlns:a16="http://schemas.microsoft.com/office/drawing/2014/main" id="{778B5BE3-4E1C-4C31-8E26-1435B98AADE2}"/>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44">
                <a:extLst>
                  <a:ext uri="{FF2B5EF4-FFF2-40B4-BE49-F238E27FC236}">
                    <a16:creationId xmlns:a16="http://schemas.microsoft.com/office/drawing/2014/main" id="{12D1914C-8D7D-4C81-BF2A-CC415E7FEFEA}"/>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45">
                <a:extLst>
                  <a:ext uri="{FF2B5EF4-FFF2-40B4-BE49-F238E27FC236}">
                    <a16:creationId xmlns:a16="http://schemas.microsoft.com/office/drawing/2014/main" id="{3F7280B3-7FC7-46CC-B0AA-9279C8F01F29}"/>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6">
                <a:extLst>
                  <a:ext uri="{FF2B5EF4-FFF2-40B4-BE49-F238E27FC236}">
                    <a16:creationId xmlns:a16="http://schemas.microsoft.com/office/drawing/2014/main" id="{8518DB40-11B0-4C34-8085-E25C7CCE9078}"/>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7">
                <a:extLst>
                  <a:ext uri="{FF2B5EF4-FFF2-40B4-BE49-F238E27FC236}">
                    <a16:creationId xmlns:a16="http://schemas.microsoft.com/office/drawing/2014/main" id="{A0A4571B-8522-4F7C-A623-D22275A4BA72}"/>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8">
                <a:extLst>
                  <a:ext uri="{FF2B5EF4-FFF2-40B4-BE49-F238E27FC236}">
                    <a16:creationId xmlns:a16="http://schemas.microsoft.com/office/drawing/2014/main" id="{0058B0EA-93A6-4250-B9BB-2189D860E5A2}"/>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9">
                <a:extLst>
                  <a:ext uri="{FF2B5EF4-FFF2-40B4-BE49-F238E27FC236}">
                    <a16:creationId xmlns:a16="http://schemas.microsoft.com/office/drawing/2014/main" id="{AD35427D-2F04-45B3-A5EA-4C931023ECE8}"/>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50">
                <a:extLst>
                  <a:ext uri="{FF2B5EF4-FFF2-40B4-BE49-F238E27FC236}">
                    <a16:creationId xmlns:a16="http://schemas.microsoft.com/office/drawing/2014/main" id="{C9AE1296-0B65-425E-B952-6EA87FD817F0}"/>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51">
                <a:extLst>
                  <a:ext uri="{FF2B5EF4-FFF2-40B4-BE49-F238E27FC236}">
                    <a16:creationId xmlns:a16="http://schemas.microsoft.com/office/drawing/2014/main" id="{7A1EA1D6-A2F2-45C1-B37A-53504239CE56}"/>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52">
                <a:extLst>
                  <a:ext uri="{FF2B5EF4-FFF2-40B4-BE49-F238E27FC236}">
                    <a16:creationId xmlns:a16="http://schemas.microsoft.com/office/drawing/2014/main" id="{505AF1AD-40CE-4BC2-AC86-033E06E7B6F6}"/>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53">
                <a:extLst>
                  <a:ext uri="{FF2B5EF4-FFF2-40B4-BE49-F238E27FC236}">
                    <a16:creationId xmlns:a16="http://schemas.microsoft.com/office/drawing/2014/main" id="{4E83FA98-5620-4FBC-83BE-A15F94C83D59}"/>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54">
                <a:extLst>
                  <a:ext uri="{FF2B5EF4-FFF2-40B4-BE49-F238E27FC236}">
                    <a16:creationId xmlns:a16="http://schemas.microsoft.com/office/drawing/2014/main" id="{994A88E7-EC98-4704-B017-A2BEA7AB44CD}"/>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55">
                <a:extLst>
                  <a:ext uri="{FF2B5EF4-FFF2-40B4-BE49-F238E27FC236}">
                    <a16:creationId xmlns:a16="http://schemas.microsoft.com/office/drawing/2014/main" id="{44F8541E-6BEB-4522-8934-CDC85C95B804}"/>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6">
                <a:extLst>
                  <a:ext uri="{FF2B5EF4-FFF2-40B4-BE49-F238E27FC236}">
                    <a16:creationId xmlns:a16="http://schemas.microsoft.com/office/drawing/2014/main" id="{41BE143F-1045-43B6-9112-9CA42EAB94D5}"/>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7">
                <a:extLst>
                  <a:ext uri="{FF2B5EF4-FFF2-40B4-BE49-F238E27FC236}">
                    <a16:creationId xmlns:a16="http://schemas.microsoft.com/office/drawing/2014/main" id="{15B3273B-882C-4741-AFCB-88C00782C05E}"/>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42D156E4-2FEE-41D1-B234-92FA676F4D8E}"/>
                </a:ext>
              </a:extLst>
            </p:cNvPr>
            <p:cNvGrpSpPr/>
            <p:nvPr/>
          </p:nvGrpSpPr>
          <p:grpSpPr>
            <a:xfrm>
              <a:off x="354110" y="5895731"/>
              <a:ext cx="11480604" cy="109990"/>
              <a:chOff x="354110" y="5903678"/>
              <a:chExt cx="11480604" cy="109990"/>
            </a:xfrm>
            <a:grpFill/>
          </p:grpSpPr>
          <p:sp>
            <p:nvSpPr>
              <p:cNvPr id="45" name="Rectangle 59">
                <a:extLst>
                  <a:ext uri="{FF2B5EF4-FFF2-40B4-BE49-F238E27FC236}">
                    <a16:creationId xmlns:a16="http://schemas.microsoft.com/office/drawing/2014/main" id="{1282A854-928F-4C4C-AF50-E805B6E24D60}"/>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60">
                <a:extLst>
                  <a:ext uri="{FF2B5EF4-FFF2-40B4-BE49-F238E27FC236}">
                    <a16:creationId xmlns:a16="http://schemas.microsoft.com/office/drawing/2014/main" id="{BF09B981-640A-4B56-97EF-77A7674F2AB4}"/>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61">
                <a:extLst>
                  <a:ext uri="{FF2B5EF4-FFF2-40B4-BE49-F238E27FC236}">
                    <a16:creationId xmlns:a16="http://schemas.microsoft.com/office/drawing/2014/main" id="{0E3D84C4-7127-44E3-9D80-DD4C9DF86B9B}"/>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62">
                <a:extLst>
                  <a:ext uri="{FF2B5EF4-FFF2-40B4-BE49-F238E27FC236}">
                    <a16:creationId xmlns:a16="http://schemas.microsoft.com/office/drawing/2014/main" id="{3C0ED1F5-7157-4C03-AF23-63AA54E2020F}"/>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63">
                <a:extLst>
                  <a:ext uri="{FF2B5EF4-FFF2-40B4-BE49-F238E27FC236}">
                    <a16:creationId xmlns:a16="http://schemas.microsoft.com/office/drawing/2014/main" id="{DA4CC94A-11EC-484D-93A8-A6BA55C942E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64">
                <a:extLst>
                  <a:ext uri="{FF2B5EF4-FFF2-40B4-BE49-F238E27FC236}">
                    <a16:creationId xmlns:a16="http://schemas.microsoft.com/office/drawing/2014/main" id="{F3F8546E-5077-4146-94A8-9C4CC244E519}"/>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 name="Rectangle 65">
                <a:extLst>
                  <a:ext uri="{FF2B5EF4-FFF2-40B4-BE49-F238E27FC236}">
                    <a16:creationId xmlns:a16="http://schemas.microsoft.com/office/drawing/2014/main" id="{931F67C4-9C1D-4588-A8E6-3E99D64C700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6">
                <a:extLst>
                  <a:ext uri="{FF2B5EF4-FFF2-40B4-BE49-F238E27FC236}">
                    <a16:creationId xmlns:a16="http://schemas.microsoft.com/office/drawing/2014/main" id="{EB21CB79-3CB2-4077-A9B9-C45985197177}"/>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7">
                <a:extLst>
                  <a:ext uri="{FF2B5EF4-FFF2-40B4-BE49-F238E27FC236}">
                    <a16:creationId xmlns:a16="http://schemas.microsoft.com/office/drawing/2014/main" id="{DD611496-16E5-4416-B1A2-02348ABD39A2}"/>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8">
                <a:extLst>
                  <a:ext uri="{FF2B5EF4-FFF2-40B4-BE49-F238E27FC236}">
                    <a16:creationId xmlns:a16="http://schemas.microsoft.com/office/drawing/2014/main" id="{EF4511E4-6AE1-4AD2-9E94-8DFEBF58B10C}"/>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9">
                <a:extLst>
                  <a:ext uri="{FF2B5EF4-FFF2-40B4-BE49-F238E27FC236}">
                    <a16:creationId xmlns:a16="http://schemas.microsoft.com/office/drawing/2014/main" id="{5A9F5148-2BFE-49A2-882C-9C270DAC2D30}"/>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70">
                <a:extLst>
                  <a:ext uri="{FF2B5EF4-FFF2-40B4-BE49-F238E27FC236}">
                    <a16:creationId xmlns:a16="http://schemas.microsoft.com/office/drawing/2014/main" id="{17978533-954B-41FA-ACA1-BB2EAC45FE1D}"/>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71">
                <a:extLst>
                  <a:ext uri="{FF2B5EF4-FFF2-40B4-BE49-F238E27FC236}">
                    <a16:creationId xmlns:a16="http://schemas.microsoft.com/office/drawing/2014/main" id="{9926B974-3B58-43BE-A627-034A472C617C}"/>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72">
                <a:extLst>
                  <a:ext uri="{FF2B5EF4-FFF2-40B4-BE49-F238E27FC236}">
                    <a16:creationId xmlns:a16="http://schemas.microsoft.com/office/drawing/2014/main" id="{E88CA7B8-FC95-4FE1-9B97-D5EF9F942413}"/>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73">
                <a:extLst>
                  <a:ext uri="{FF2B5EF4-FFF2-40B4-BE49-F238E27FC236}">
                    <a16:creationId xmlns:a16="http://schemas.microsoft.com/office/drawing/2014/main" id="{A92934FD-C410-4C84-A5E1-081E7B422AA1}"/>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74">
                <a:extLst>
                  <a:ext uri="{FF2B5EF4-FFF2-40B4-BE49-F238E27FC236}">
                    <a16:creationId xmlns:a16="http://schemas.microsoft.com/office/drawing/2014/main" id="{2DA33973-6FE4-4D86-BBFB-90D4909293C8}"/>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75">
                <a:extLst>
                  <a:ext uri="{FF2B5EF4-FFF2-40B4-BE49-F238E27FC236}">
                    <a16:creationId xmlns:a16="http://schemas.microsoft.com/office/drawing/2014/main" id="{94818BD6-2B6E-47BE-B503-E9E8E6375D92}"/>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6">
                <a:extLst>
                  <a:ext uri="{FF2B5EF4-FFF2-40B4-BE49-F238E27FC236}">
                    <a16:creationId xmlns:a16="http://schemas.microsoft.com/office/drawing/2014/main" id="{F051DFF7-292C-4CA6-B811-8790171A25A6}"/>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7">
                <a:extLst>
                  <a:ext uri="{FF2B5EF4-FFF2-40B4-BE49-F238E27FC236}">
                    <a16:creationId xmlns:a16="http://schemas.microsoft.com/office/drawing/2014/main" id="{728FA892-539E-4633-A6ED-61FF464A5030}"/>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8">
                <a:extLst>
                  <a:ext uri="{FF2B5EF4-FFF2-40B4-BE49-F238E27FC236}">
                    <a16:creationId xmlns:a16="http://schemas.microsoft.com/office/drawing/2014/main" id="{FE6AF4DA-E293-4A89-BE4C-DD3E6BDBE217}"/>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9">
                <a:extLst>
                  <a:ext uri="{FF2B5EF4-FFF2-40B4-BE49-F238E27FC236}">
                    <a16:creationId xmlns:a16="http://schemas.microsoft.com/office/drawing/2014/main" id="{11BA7696-6E60-4A76-8A02-38F11535F1F3}"/>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80">
                <a:extLst>
                  <a:ext uri="{FF2B5EF4-FFF2-40B4-BE49-F238E27FC236}">
                    <a16:creationId xmlns:a16="http://schemas.microsoft.com/office/drawing/2014/main" id="{EBA43DA8-F00F-4803-9505-8D973D07BA4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81">
                <a:extLst>
                  <a:ext uri="{FF2B5EF4-FFF2-40B4-BE49-F238E27FC236}">
                    <a16:creationId xmlns:a16="http://schemas.microsoft.com/office/drawing/2014/main" id="{5996994C-303B-47AD-B7A1-EB4C4801F26D}"/>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82">
                <a:extLst>
                  <a:ext uri="{FF2B5EF4-FFF2-40B4-BE49-F238E27FC236}">
                    <a16:creationId xmlns:a16="http://schemas.microsoft.com/office/drawing/2014/main" id="{AC9DA622-9D85-4CCD-AC5B-C16EC91FDA83}"/>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83">
                <a:extLst>
                  <a:ext uri="{FF2B5EF4-FFF2-40B4-BE49-F238E27FC236}">
                    <a16:creationId xmlns:a16="http://schemas.microsoft.com/office/drawing/2014/main" id="{74795EEC-C77C-457E-8ED2-A2565D98D6B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84">
                <a:extLst>
                  <a:ext uri="{FF2B5EF4-FFF2-40B4-BE49-F238E27FC236}">
                    <a16:creationId xmlns:a16="http://schemas.microsoft.com/office/drawing/2014/main" id="{E7A6C9D7-E009-43E7-83C2-4012ED6CC081}"/>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56EC6267-892C-414C-9F90-78AE254ABFE9}"/>
                </a:ext>
              </a:extLst>
            </p:cNvPr>
            <p:cNvGrpSpPr/>
            <p:nvPr/>
          </p:nvGrpSpPr>
          <p:grpSpPr>
            <a:xfrm>
              <a:off x="354110" y="6402442"/>
              <a:ext cx="11480604" cy="109990"/>
              <a:chOff x="354110" y="5903678"/>
              <a:chExt cx="11480604" cy="109990"/>
            </a:xfrm>
            <a:grpFill/>
          </p:grpSpPr>
          <p:sp>
            <p:nvSpPr>
              <p:cNvPr id="19" name="Rectangle 59">
                <a:extLst>
                  <a:ext uri="{FF2B5EF4-FFF2-40B4-BE49-F238E27FC236}">
                    <a16:creationId xmlns:a16="http://schemas.microsoft.com/office/drawing/2014/main" id="{3E75128E-3C74-4C95-89B7-CB30EBD0DA91}"/>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 name="Rectangle 60">
                <a:extLst>
                  <a:ext uri="{FF2B5EF4-FFF2-40B4-BE49-F238E27FC236}">
                    <a16:creationId xmlns:a16="http://schemas.microsoft.com/office/drawing/2014/main" id="{5123F894-661A-41E9-A3C4-D65153785919}"/>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 name="Rectangle 61">
                <a:extLst>
                  <a:ext uri="{FF2B5EF4-FFF2-40B4-BE49-F238E27FC236}">
                    <a16:creationId xmlns:a16="http://schemas.microsoft.com/office/drawing/2014/main" id="{6DE83EB5-D56C-4E03-AFAA-ABFCDBF5269C}"/>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 name="Rectangle 62">
                <a:extLst>
                  <a:ext uri="{FF2B5EF4-FFF2-40B4-BE49-F238E27FC236}">
                    <a16:creationId xmlns:a16="http://schemas.microsoft.com/office/drawing/2014/main" id="{A7150839-4B6F-48D6-8DC1-234F92C99691}"/>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 name="Rectangle 63">
                <a:extLst>
                  <a:ext uri="{FF2B5EF4-FFF2-40B4-BE49-F238E27FC236}">
                    <a16:creationId xmlns:a16="http://schemas.microsoft.com/office/drawing/2014/main" id="{F57DE175-BDB3-46EA-A233-0D1C4BC629CE}"/>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 name="Rectangle 64">
                <a:extLst>
                  <a:ext uri="{FF2B5EF4-FFF2-40B4-BE49-F238E27FC236}">
                    <a16:creationId xmlns:a16="http://schemas.microsoft.com/office/drawing/2014/main" id="{E0DC63F5-28E3-423C-884B-60E11C90CCF8}"/>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 name="Rectangle 65">
                <a:extLst>
                  <a:ext uri="{FF2B5EF4-FFF2-40B4-BE49-F238E27FC236}">
                    <a16:creationId xmlns:a16="http://schemas.microsoft.com/office/drawing/2014/main" id="{1B8EDB48-7E1A-4E8D-8DD6-E2E9045E5CC7}"/>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6">
                <a:extLst>
                  <a:ext uri="{FF2B5EF4-FFF2-40B4-BE49-F238E27FC236}">
                    <a16:creationId xmlns:a16="http://schemas.microsoft.com/office/drawing/2014/main" id="{7B2F1A3E-E3C9-4E74-A8BB-5D7489CCC81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7">
                <a:extLst>
                  <a:ext uri="{FF2B5EF4-FFF2-40B4-BE49-F238E27FC236}">
                    <a16:creationId xmlns:a16="http://schemas.microsoft.com/office/drawing/2014/main" id="{986E435A-5565-453A-9521-30F8988F19B7}"/>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8">
                <a:extLst>
                  <a:ext uri="{FF2B5EF4-FFF2-40B4-BE49-F238E27FC236}">
                    <a16:creationId xmlns:a16="http://schemas.microsoft.com/office/drawing/2014/main" id="{1B037B73-2947-4134-8DBF-86815CE18D01}"/>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9">
                <a:extLst>
                  <a:ext uri="{FF2B5EF4-FFF2-40B4-BE49-F238E27FC236}">
                    <a16:creationId xmlns:a16="http://schemas.microsoft.com/office/drawing/2014/main" id="{59E3FCFD-4BC9-4154-9F9A-FEDADE6AF85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70">
                <a:extLst>
                  <a:ext uri="{FF2B5EF4-FFF2-40B4-BE49-F238E27FC236}">
                    <a16:creationId xmlns:a16="http://schemas.microsoft.com/office/drawing/2014/main" id="{75B4E090-E69E-4E1B-9D47-2E7610643E70}"/>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71">
                <a:extLst>
                  <a:ext uri="{FF2B5EF4-FFF2-40B4-BE49-F238E27FC236}">
                    <a16:creationId xmlns:a16="http://schemas.microsoft.com/office/drawing/2014/main" id="{3E8EF4EA-870F-4671-9D93-BBDD11E3A6D3}"/>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72">
                <a:extLst>
                  <a:ext uri="{FF2B5EF4-FFF2-40B4-BE49-F238E27FC236}">
                    <a16:creationId xmlns:a16="http://schemas.microsoft.com/office/drawing/2014/main" id="{381F046F-5BF7-4214-B4FB-EEBE29F7CA15}"/>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73">
                <a:extLst>
                  <a:ext uri="{FF2B5EF4-FFF2-40B4-BE49-F238E27FC236}">
                    <a16:creationId xmlns:a16="http://schemas.microsoft.com/office/drawing/2014/main" id="{836148AC-AF61-43A3-A1B1-BB54CE216AEA}"/>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74">
                <a:extLst>
                  <a:ext uri="{FF2B5EF4-FFF2-40B4-BE49-F238E27FC236}">
                    <a16:creationId xmlns:a16="http://schemas.microsoft.com/office/drawing/2014/main" id="{B1DE9085-D5E0-4B83-BB80-E434D7DDD158}"/>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75">
                <a:extLst>
                  <a:ext uri="{FF2B5EF4-FFF2-40B4-BE49-F238E27FC236}">
                    <a16:creationId xmlns:a16="http://schemas.microsoft.com/office/drawing/2014/main" id="{317373CF-A0A3-4A1C-88A0-683C2A8DF16F}"/>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6">
                <a:extLst>
                  <a:ext uri="{FF2B5EF4-FFF2-40B4-BE49-F238E27FC236}">
                    <a16:creationId xmlns:a16="http://schemas.microsoft.com/office/drawing/2014/main" id="{4347A2CA-AF14-4C9E-BBAB-D90DBAA96501}"/>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7">
                <a:extLst>
                  <a:ext uri="{FF2B5EF4-FFF2-40B4-BE49-F238E27FC236}">
                    <a16:creationId xmlns:a16="http://schemas.microsoft.com/office/drawing/2014/main" id="{B9A6E2C3-57A3-42A9-A83E-18CDCD7C69CF}"/>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8">
                <a:extLst>
                  <a:ext uri="{FF2B5EF4-FFF2-40B4-BE49-F238E27FC236}">
                    <a16:creationId xmlns:a16="http://schemas.microsoft.com/office/drawing/2014/main" id="{66345FAF-D8B3-4589-B236-9592A4B2E67D}"/>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9">
                <a:extLst>
                  <a:ext uri="{FF2B5EF4-FFF2-40B4-BE49-F238E27FC236}">
                    <a16:creationId xmlns:a16="http://schemas.microsoft.com/office/drawing/2014/main" id="{B6D66C40-7B12-4FAE-BA0D-F11071E94A85}"/>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80">
                <a:extLst>
                  <a:ext uri="{FF2B5EF4-FFF2-40B4-BE49-F238E27FC236}">
                    <a16:creationId xmlns:a16="http://schemas.microsoft.com/office/drawing/2014/main" id="{88E16CD4-DE64-472C-92F2-04F69839E843}"/>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81">
                <a:extLst>
                  <a:ext uri="{FF2B5EF4-FFF2-40B4-BE49-F238E27FC236}">
                    <a16:creationId xmlns:a16="http://schemas.microsoft.com/office/drawing/2014/main" id="{D595AF87-0CEC-4595-A702-E82EE7CBEF90}"/>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82">
                <a:extLst>
                  <a:ext uri="{FF2B5EF4-FFF2-40B4-BE49-F238E27FC236}">
                    <a16:creationId xmlns:a16="http://schemas.microsoft.com/office/drawing/2014/main" id="{61ED73B8-7315-4650-922A-B9670ED5FF3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83">
                <a:extLst>
                  <a:ext uri="{FF2B5EF4-FFF2-40B4-BE49-F238E27FC236}">
                    <a16:creationId xmlns:a16="http://schemas.microsoft.com/office/drawing/2014/main" id="{78E5D2BE-A2AA-4686-881A-1AAC20E7698E}"/>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84">
                <a:extLst>
                  <a:ext uri="{FF2B5EF4-FFF2-40B4-BE49-F238E27FC236}">
                    <a16:creationId xmlns:a16="http://schemas.microsoft.com/office/drawing/2014/main" id="{6983C63B-88C2-4A51-9595-E3C3B3B91183}"/>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357" name="Title 1">
            <a:extLst>
              <a:ext uri="{FF2B5EF4-FFF2-40B4-BE49-F238E27FC236}">
                <a16:creationId xmlns:a16="http://schemas.microsoft.com/office/drawing/2014/main" id="{854A438C-BC9A-4A4F-ABD3-80A84279ECBF}"/>
              </a:ext>
            </a:extLst>
          </p:cNvPr>
          <p:cNvSpPr>
            <a:spLocks noGrp="1"/>
          </p:cNvSpPr>
          <p:nvPr>
            <p:ph type="title"/>
          </p:nvPr>
        </p:nvSpPr>
        <p:spPr>
          <a:xfrm>
            <a:off x="189756" y="73844"/>
            <a:ext cx="10969943" cy="711081"/>
          </a:xfrm>
        </p:spPr>
        <p:txBody>
          <a:bodyPr>
            <a:noAutofit/>
          </a:bodyPr>
          <a:lstStyle>
            <a:lvl1pPr algn="l">
              <a:defRPr sz="3600">
                <a:solidFill>
                  <a:schemeClr val="bg1"/>
                </a:solidFill>
                <a:latin typeface="Cooper Black" panose="0208090404030B020404" pitchFamily="18" charset="0"/>
              </a:defRPr>
            </a:lvl1pPr>
          </a:lstStyle>
          <a:p>
            <a:r>
              <a:rPr lang="en-US" dirty="0"/>
              <a:t>Click to edit Master title style</a:t>
            </a:r>
          </a:p>
        </p:txBody>
      </p:sp>
    </p:spTree>
    <p:extLst>
      <p:ext uri="{BB962C8B-B14F-4D97-AF65-F5344CB8AC3E}">
        <p14:creationId xmlns:p14="http://schemas.microsoft.com/office/powerpoint/2010/main" val="190038328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443" y="1092200"/>
            <a:ext cx="4010039" cy="1162051"/>
          </a:xfrm>
          <a:prstGeom prst="rect">
            <a:avLst/>
          </a:prstGeom>
        </p:spPr>
        <p:txBody>
          <a:bodyPr anchor="b"/>
          <a:lstStyle>
            <a:lvl1pPr algn="l">
              <a:defRPr sz="2666" b="1"/>
            </a:lvl1pPr>
          </a:lstStyle>
          <a:p>
            <a:r>
              <a:rPr lang="en-US"/>
              <a:t>Click to edit Master title style</a:t>
            </a:r>
          </a:p>
        </p:txBody>
      </p:sp>
      <p:sp>
        <p:nvSpPr>
          <p:cNvPr id="3" name="Content Placeholder 2"/>
          <p:cNvSpPr>
            <a:spLocks noGrp="1"/>
          </p:cNvSpPr>
          <p:nvPr>
            <p:ph idx="1"/>
          </p:nvPr>
        </p:nvSpPr>
        <p:spPr>
          <a:xfrm>
            <a:off x="4765492" y="1092201"/>
            <a:ext cx="6813892" cy="5033964"/>
          </a:xfrm>
        </p:spPr>
        <p:txBody>
          <a:bodyPr>
            <a:normAutofit/>
          </a:bodyPr>
          <a:lstStyle>
            <a:lvl1pPr>
              <a:defRPr sz="3199"/>
            </a:lvl1pPr>
            <a:lvl2pPr>
              <a:defRPr sz="2666"/>
            </a:lvl2pPr>
            <a:lvl3pPr>
              <a:defRPr sz="2399"/>
            </a:lvl3pPr>
            <a:lvl4pPr>
              <a:defRPr sz="2133"/>
            </a:lvl4pPr>
            <a:lvl5pPr>
              <a:defRPr sz="2133"/>
            </a:lvl5pPr>
            <a:lvl6pPr>
              <a:defRPr sz="2666"/>
            </a:lvl6pPr>
            <a:lvl7pPr>
              <a:defRPr sz="2666"/>
            </a:lvl7pPr>
            <a:lvl8pPr>
              <a:defRPr sz="2666"/>
            </a:lvl8pPr>
            <a:lvl9pPr>
              <a:defRPr sz="2666"/>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609443" y="2311401"/>
            <a:ext cx="4010039" cy="3814764"/>
          </a:xfrm>
        </p:spPr>
        <p:txBody>
          <a:bodyPr/>
          <a:lstStyle>
            <a:lvl1pPr marL="0" indent="0">
              <a:buNone/>
              <a:defRPr sz="1866"/>
            </a:lvl1pPr>
            <a:lvl2pPr marL="609448" indent="0">
              <a:buNone/>
              <a:defRPr sz="1600"/>
            </a:lvl2pPr>
            <a:lvl3pPr marL="1218895" indent="0">
              <a:buNone/>
              <a:defRPr sz="1333"/>
            </a:lvl3pPr>
            <a:lvl4pPr marL="1828343" indent="0">
              <a:buNone/>
              <a:defRPr sz="1200"/>
            </a:lvl4pPr>
            <a:lvl5pPr marL="2437790" indent="0">
              <a:buNone/>
              <a:defRPr sz="1200"/>
            </a:lvl5pPr>
            <a:lvl6pPr marL="3047238" indent="0">
              <a:buNone/>
              <a:defRPr sz="1200"/>
            </a:lvl6pPr>
            <a:lvl7pPr marL="3656686" indent="0">
              <a:buNone/>
              <a:defRPr sz="1200"/>
            </a:lvl7pPr>
            <a:lvl8pPr marL="4266133" indent="0">
              <a:buNone/>
              <a:defRPr sz="1200"/>
            </a:lvl8pPr>
            <a:lvl9pPr marL="4875581" indent="0">
              <a:buNone/>
              <a:defRPr sz="12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dirty="0"/>
              <a:t>www.anubhavtrainings.com</a:t>
            </a:r>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pic>
        <p:nvPicPr>
          <p:cNvPr id="8" name="Picture 7" descr="A yellow circle with black letters and a black background&#10;&#10;Description automatically generated">
            <a:extLst>
              <a:ext uri="{FF2B5EF4-FFF2-40B4-BE49-F238E27FC236}">
                <a16:creationId xmlns:a16="http://schemas.microsoft.com/office/drawing/2014/main" id="{40C7AE83-204E-A484-7237-A7EA3EBC4DA7}"/>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376238" y="177800"/>
            <a:ext cx="731437" cy="722632"/>
          </a:xfrm>
          <a:prstGeom prst="rect">
            <a:avLst/>
          </a:prstGeom>
        </p:spPr>
      </p:pic>
    </p:spTree>
    <p:extLst>
      <p:ext uri="{BB962C8B-B14F-4D97-AF65-F5344CB8AC3E}">
        <p14:creationId xmlns:p14="http://schemas.microsoft.com/office/powerpoint/2010/main" val="224039695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095" y="4800600"/>
            <a:ext cx="7313295" cy="566739"/>
          </a:xfrm>
          <a:prstGeom prst="rect">
            <a:avLst/>
          </a:prstGeom>
        </p:spPr>
        <p:txBody>
          <a:bodyPr anchor="b"/>
          <a:lstStyle>
            <a:lvl1pPr algn="l">
              <a:defRPr sz="2666" b="1"/>
            </a:lvl1pPr>
          </a:lstStyle>
          <a:p>
            <a:r>
              <a:rPr lang="en-US"/>
              <a:t>Click to edit Master title style</a:t>
            </a:r>
          </a:p>
        </p:txBody>
      </p:sp>
      <p:sp>
        <p:nvSpPr>
          <p:cNvPr id="3" name="Picture Placeholder 2"/>
          <p:cNvSpPr>
            <a:spLocks noGrp="1"/>
          </p:cNvSpPr>
          <p:nvPr>
            <p:ph type="pic" idx="1"/>
          </p:nvPr>
        </p:nvSpPr>
        <p:spPr>
          <a:xfrm>
            <a:off x="2389095" y="1193799"/>
            <a:ext cx="7313295" cy="3533775"/>
          </a:xfrm>
        </p:spPr>
        <p:txBody>
          <a:bodyPr/>
          <a:lstStyle>
            <a:lvl1pPr marL="0" indent="0">
              <a:buNone/>
              <a:defRPr sz="4266"/>
            </a:lvl1pPr>
            <a:lvl2pPr marL="609448" indent="0">
              <a:buNone/>
              <a:defRPr sz="3732"/>
            </a:lvl2pPr>
            <a:lvl3pPr marL="1218895" indent="0">
              <a:buNone/>
              <a:defRPr sz="3199"/>
            </a:lvl3pPr>
            <a:lvl4pPr marL="1828343" indent="0">
              <a:buNone/>
              <a:defRPr sz="2666"/>
            </a:lvl4pPr>
            <a:lvl5pPr marL="2437790" indent="0">
              <a:buNone/>
              <a:defRPr sz="2666"/>
            </a:lvl5pPr>
            <a:lvl6pPr marL="3047238" indent="0">
              <a:buNone/>
              <a:defRPr sz="2666"/>
            </a:lvl6pPr>
            <a:lvl7pPr marL="3656686" indent="0">
              <a:buNone/>
              <a:defRPr sz="2666"/>
            </a:lvl7pPr>
            <a:lvl8pPr marL="4266133" indent="0">
              <a:buNone/>
              <a:defRPr sz="2666"/>
            </a:lvl8pPr>
            <a:lvl9pPr marL="4875581" indent="0">
              <a:buNone/>
              <a:defRPr sz="2666"/>
            </a:lvl9pPr>
          </a:lstStyle>
          <a:p>
            <a:endParaRPr lang="en-US"/>
          </a:p>
        </p:txBody>
      </p:sp>
      <p:sp>
        <p:nvSpPr>
          <p:cNvPr id="4" name="Text Placeholder 3"/>
          <p:cNvSpPr>
            <a:spLocks noGrp="1"/>
          </p:cNvSpPr>
          <p:nvPr>
            <p:ph type="body" sz="half" idx="2"/>
          </p:nvPr>
        </p:nvSpPr>
        <p:spPr>
          <a:xfrm>
            <a:off x="2389095" y="5367338"/>
            <a:ext cx="7313295" cy="804863"/>
          </a:xfrm>
        </p:spPr>
        <p:txBody>
          <a:bodyPr/>
          <a:lstStyle>
            <a:lvl1pPr marL="0" indent="0">
              <a:buNone/>
              <a:defRPr sz="1866"/>
            </a:lvl1pPr>
            <a:lvl2pPr marL="609448" indent="0">
              <a:buNone/>
              <a:defRPr sz="1600"/>
            </a:lvl2pPr>
            <a:lvl3pPr marL="1218895" indent="0">
              <a:buNone/>
              <a:defRPr sz="1333"/>
            </a:lvl3pPr>
            <a:lvl4pPr marL="1828343" indent="0">
              <a:buNone/>
              <a:defRPr sz="1200"/>
            </a:lvl4pPr>
            <a:lvl5pPr marL="2437790" indent="0">
              <a:buNone/>
              <a:defRPr sz="1200"/>
            </a:lvl5pPr>
            <a:lvl6pPr marL="3047238" indent="0">
              <a:buNone/>
              <a:defRPr sz="1200"/>
            </a:lvl6pPr>
            <a:lvl7pPr marL="3656686" indent="0">
              <a:buNone/>
              <a:defRPr sz="1200"/>
            </a:lvl7pPr>
            <a:lvl8pPr marL="4266133" indent="0">
              <a:buNone/>
              <a:defRPr sz="1200"/>
            </a:lvl8pPr>
            <a:lvl9pPr marL="4875581" indent="0">
              <a:buNone/>
              <a:defRPr sz="12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dirty="0"/>
              <a:t>www.anubhavtrainings.com</a:t>
            </a:r>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pic>
        <p:nvPicPr>
          <p:cNvPr id="8" name="Picture 7" descr="A yellow circle with black letters and a black background&#10;&#10;Description automatically generated">
            <a:extLst>
              <a:ext uri="{FF2B5EF4-FFF2-40B4-BE49-F238E27FC236}">
                <a16:creationId xmlns:a16="http://schemas.microsoft.com/office/drawing/2014/main" id="{23DAEE89-C03B-1705-0782-CE3B90349AF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376238" y="177800"/>
            <a:ext cx="731437" cy="722632"/>
          </a:xfrm>
          <a:prstGeom prst="rect">
            <a:avLst/>
          </a:prstGeom>
        </p:spPr>
      </p:pic>
    </p:spTree>
    <p:extLst>
      <p:ext uri="{BB962C8B-B14F-4D97-AF65-F5344CB8AC3E}">
        <p14:creationId xmlns:p14="http://schemas.microsoft.com/office/powerpoint/2010/main" val="372279192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r>
              <a:rPr lang="en-US" dirty="0"/>
              <a:t>www.anubhavtrainings.com</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
        <p:nvSpPr>
          <p:cNvPr id="7" name="Title 1"/>
          <p:cNvSpPr>
            <a:spLocks noGrp="1"/>
          </p:cNvSpPr>
          <p:nvPr>
            <p:ph type="title" hasCustomPrompt="1"/>
          </p:nvPr>
        </p:nvSpPr>
        <p:spPr>
          <a:xfrm>
            <a:off x="609441" y="584201"/>
            <a:ext cx="10969943" cy="711201"/>
          </a:xfrm>
          <a:prstGeom prst="rect">
            <a:avLst/>
          </a:prstGeom>
        </p:spPr>
        <p:txBody>
          <a:bodyPr/>
          <a:lstStyle>
            <a:lvl1pPr>
              <a:defRPr sz="3732">
                <a:gradFill>
                  <a:gsLst>
                    <a:gs pos="0">
                      <a:srgbClr val="002060"/>
                    </a:gs>
                    <a:gs pos="100000">
                      <a:srgbClr val="0070C0"/>
                    </a:gs>
                  </a:gsLst>
                  <a:lin ang="5400000" scaled="0"/>
                </a:gradFill>
              </a:defRPr>
            </a:lvl1pPr>
          </a:lstStyle>
          <a:p>
            <a:r>
              <a:rPr lang="en-US" dirty="0"/>
              <a:t>Click to edit title style</a:t>
            </a:r>
          </a:p>
        </p:txBody>
      </p:sp>
      <p:pic>
        <p:nvPicPr>
          <p:cNvPr id="2" name="Picture 1" descr="A yellow circle with black letters and a black background&#10;&#10;Description automatically generated">
            <a:extLst>
              <a:ext uri="{FF2B5EF4-FFF2-40B4-BE49-F238E27FC236}">
                <a16:creationId xmlns:a16="http://schemas.microsoft.com/office/drawing/2014/main" id="{FDBE062A-C013-A203-17DC-F9C61DBF2E3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376238" y="177800"/>
            <a:ext cx="731437" cy="722632"/>
          </a:xfrm>
          <a:prstGeom prst="rect">
            <a:avLst/>
          </a:prstGeom>
        </p:spPr>
      </p:pic>
    </p:spTree>
    <p:extLst>
      <p:ext uri="{BB962C8B-B14F-4D97-AF65-F5344CB8AC3E}">
        <p14:creationId xmlns:p14="http://schemas.microsoft.com/office/powerpoint/2010/main" val="218658109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hasCustomPrompt="1"/>
          </p:nvPr>
        </p:nvSpPr>
        <p:spPr>
          <a:xfrm>
            <a:off x="8836898" y="1396999"/>
            <a:ext cx="2742486" cy="4729164"/>
          </a:xfrm>
          <a:prstGeom prst="rect">
            <a:avLst/>
          </a:prstGeom>
        </p:spPr>
        <p:txBody>
          <a:bodyPr vert="eaVert"/>
          <a:lstStyle/>
          <a:p>
            <a:r>
              <a:rPr lang="en-US" dirty="0"/>
              <a:t>Click to edit title style</a:t>
            </a:r>
          </a:p>
        </p:txBody>
      </p:sp>
      <p:sp>
        <p:nvSpPr>
          <p:cNvPr id="3" name="Vertical Text Placeholder 2"/>
          <p:cNvSpPr>
            <a:spLocks noGrp="1"/>
          </p:cNvSpPr>
          <p:nvPr>
            <p:ph type="body" orient="vert" idx="1"/>
          </p:nvPr>
        </p:nvSpPr>
        <p:spPr>
          <a:xfrm>
            <a:off x="609441" y="1396999"/>
            <a:ext cx="8024310" cy="472916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r>
              <a:rPr lang="en-US" dirty="0"/>
              <a:t>www.anubhavtrainings.com</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pic>
        <p:nvPicPr>
          <p:cNvPr id="7" name="Picture 6" descr="A yellow circle with black letters and a black background&#10;&#10;Description automatically generated">
            <a:extLst>
              <a:ext uri="{FF2B5EF4-FFF2-40B4-BE49-F238E27FC236}">
                <a16:creationId xmlns:a16="http://schemas.microsoft.com/office/drawing/2014/main" id="{CA6DBE16-F08A-6A41-329C-56621EE5368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376238" y="177800"/>
            <a:ext cx="731437" cy="722632"/>
          </a:xfrm>
          <a:prstGeom prst="rect">
            <a:avLst/>
          </a:prstGeom>
        </p:spPr>
      </p:pic>
    </p:spTree>
    <p:extLst>
      <p:ext uri="{BB962C8B-B14F-4D97-AF65-F5344CB8AC3E}">
        <p14:creationId xmlns:p14="http://schemas.microsoft.com/office/powerpoint/2010/main" val="228074096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1_Title Slide">
    <p:bg>
      <p:bgPr>
        <a:blipFill dpi="0" rotWithShape="1">
          <a:blip r:embed="rId3">
            <a:lum/>
          </a:blip>
          <a:srcRect/>
          <a:stretch>
            <a:fillRect b="-20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9441" y="1803400"/>
            <a:ext cx="10969943" cy="1727200"/>
          </a:xfrm>
          <a:prstGeom prst="rect">
            <a:avLst/>
          </a:prstGeom>
        </p:spPr>
        <p:txBody>
          <a:bodyPr/>
          <a:lstStyle>
            <a:lvl1pPr algn="l">
              <a:defRPr sz="7998" b="1">
                <a:gradFill flip="none" rotWithShape="1">
                  <a:gsLst>
                    <a:gs pos="0">
                      <a:srgbClr val="0070C0"/>
                    </a:gs>
                    <a:gs pos="100000">
                      <a:srgbClr val="00B0F0"/>
                    </a:gs>
                  </a:gsLst>
                  <a:lin ang="16200000" scaled="1"/>
                  <a:tileRect/>
                </a:gradFill>
                <a:effectLst/>
              </a:defRPr>
            </a:lvl1pPr>
          </a:lstStyle>
          <a:p>
            <a:r>
              <a:rPr lang="en-US"/>
              <a:t>Thank You</a:t>
            </a:r>
            <a:endParaRPr lang="en-US" dirty="0"/>
          </a:p>
        </p:txBody>
      </p:sp>
      <p:sp>
        <p:nvSpPr>
          <p:cNvPr id="3" name="Subtitle 2"/>
          <p:cNvSpPr>
            <a:spLocks noGrp="1"/>
          </p:cNvSpPr>
          <p:nvPr>
            <p:ph type="subTitle" idx="1" hasCustomPrompt="1"/>
          </p:nvPr>
        </p:nvSpPr>
        <p:spPr>
          <a:xfrm>
            <a:off x="609441" y="3530600"/>
            <a:ext cx="10969943" cy="1219200"/>
          </a:xfrm>
        </p:spPr>
        <p:txBody>
          <a:bodyPr/>
          <a:lstStyle>
            <a:lvl1pPr marL="0" indent="0" algn="l">
              <a:buNone/>
              <a:defRPr>
                <a:solidFill>
                  <a:schemeClr val="tx1">
                    <a:lumMod val="85000"/>
                    <a:lumOff val="15000"/>
                  </a:schemeClr>
                </a:solidFill>
                <a:effectLst/>
              </a:defRPr>
            </a:lvl1pPr>
            <a:lvl2pPr marL="609448" indent="0" algn="ctr">
              <a:buNone/>
              <a:defRPr>
                <a:solidFill>
                  <a:schemeClr val="tx1">
                    <a:tint val="75000"/>
                  </a:schemeClr>
                </a:solidFill>
              </a:defRPr>
            </a:lvl2pPr>
            <a:lvl3pPr marL="1218895" indent="0" algn="ctr">
              <a:buNone/>
              <a:defRPr>
                <a:solidFill>
                  <a:schemeClr val="tx1">
                    <a:tint val="75000"/>
                  </a:schemeClr>
                </a:solidFill>
              </a:defRPr>
            </a:lvl3pPr>
            <a:lvl4pPr marL="1828343" indent="0" algn="ctr">
              <a:buNone/>
              <a:defRPr>
                <a:solidFill>
                  <a:schemeClr val="tx1">
                    <a:tint val="75000"/>
                  </a:schemeClr>
                </a:solidFill>
              </a:defRPr>
            </a:lvl4pPr>
            <a:lvl5pPr marL="2437790" indent="0" algn="ctr">
              <a:buNone/>
              <a:defRPr>
                <a:solidFill>
                  <a:schemeClr val="tx1">
                    <a:tint val="75000"/>
                  </a:schemeClr>
                </a:solidFill>
              </a:defRPr>
            </a:lvl5pPr>
            <a:lvl6pPr marL="3047238" indent="0" algn="ctr">
              <a:buNone/>
              <a:defRPr>
                <a:solidFill>
                  <a:schemeClr val="tx1">
                    <a:tint val="75000"/>
                  </a:schemeClr>
                </a:solidFill>
              </a:defRPr>
            </a:lvl6pPr>
            <a:lvl7pPr marL="3656686" indent="0" algn="ctr">
              <a:buNone/>
              <a:defRPr>
                <a:solidFill>
                  <a:schemeClr val="tx1">
                    <a:tint val="75000"/>
                  </a:schemeClr>
                </a:solidFill>
              </a:defRPr>
            </a:lvl7pPr>
            <a:lvl8pPr marL="4266133" indent="0" algn="ctr">
              <a:buNone/>
              <a:defRPr>
                <a:solidFill>
                  <a:schemeClr val="tx1">
                    <a:tint val="75000"/>
                  </a:schemeClr>
                </a:solidFill>
              </a:defRPr>
            </a:lvl8pPr>
            <a:lvl9pPr marL="4875581" indent="0" algn="ctr">
              <a:buNone/>
              <a:defRPr>
                <a:solidFill>
                  <a:schemeClr val="tx1">
                    <a:tint val="75000"/>
                  </a:schemeClr>
                </a:solidFill>
              </a:defRPr>
            </a:lvl9pPr>
          </a:lstStyle>
          <a:p>
            <a:r>
              <a:rPr lang="en-US"/>
              <a:t>Contact Information</a:t>
            </a:r>
            <a:endParaRPr lang="en-US" dirty="0"/>
          </a:p>
        </p:txBody>
      </p:sp>
      <p:pic>
        <p:nvPicPr>
          <p:cNvPr id="4" name="Picture 3" descr="A yellow circle with black letters and a black background&#10;&#10;Description automatically generated">
            <a:extLst>
              <a:ext uri="{FF2B5EF4-FFF2-40B4-BE49-F238E27FC236}">
                <a16:creationId xmlns:a16="http://schemas.microsoft.com/office/drawing/2014/main" id="{624E307F-BC23-D6AD-3DDE-45757A637AC3}"/>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1376238" y="177800"/>
            <a:ext cx="731437" cy="722632"/>
          </a:xfrm>
          <a:prstGeom prst="rect">
            <a:avLst/>
          </a:prstGeom>
        </p:spPr>
      </p:pic>
    </p:spTree>
    <p:extLst>
      <p:ext uri="{BB962C8B-B14F-4D97-AF65-F5344CB8AC3E}">
        <p14:creationId xmlns:p14="http://schemas.microsoft.com/office/powerpoint/2010/main" val="2723865154"/>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bout Us">
    <p:bg>
      <p:bgPr>
        <a:solidFill>
          <a:schemeClr val="accent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C1607FC-4025-4535-B960-C423F1504CE5}"/>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12" name="Group 11">
              <a:extLst>
                <a:ext uri="{FF2B5EF4-FFF2-40B4-BE49-F238E27FC236}">
                  <a16:creationId xmlns:a16="http://schemas.microsoft.com/office/drawing/2014/main" id="{5651BEEC-E6AC-4E4B-9B88-D2F823311FDE}"/>
                </a:ext>
              </a:extLst>
            </p:cNvPr>
            <p:cNvGrpSpPr/>
            <p:nvPr/>
          </p:nvGrpSpPr>
          <p:grpSpPr>
            <a:xfrm>
              <a:off x="354110" y="326571"/>
              <a:ext cx="11480604" cy="109990"/>
              <a:chOff x="354110" y="326571"/>
              <a:chExt cx="11480604" cy="109990"/>
            </a:xfrm>
            <a:grpFill/>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6CC022AE-7DA1-4DBC-B4FA-A550170E3244}"/>
                </a:ext>
              </a:extLst>
            </p:cNvPr>
            <p:cNvGrpSpPr/>
            <p:nvPr/>
          </p:nvGrpSpPr>
          <p:grpSpPr>
            <a:xfrm>
              <a:off x="354110" y="833283"/>
              <a:ext cx="11480604" cy="108822"/>
              <a:chOff x="354110" y="834963"/>
              <a:chExt cx="11480604" cy="108822"/>
            </a:xfrm>
            <a:grpFill/>
          </p:grpSpPr>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86937529-B296-43D8-A41E-AB8B81312F52}"/>
                </a:ext>
              </a:extLst>
            </p:cNvPr>
            <p:cNvGrpSpPr/>
            <p:nvPr/>
          </p:nvGrpSpPr>
          <p:grpSpPr>
            <a:xfrm>
              <a:off x="354110" y="1338827"/>
              <a:ext cx="11480604" cy="109990"/>
              <a:chOff x="354110" y="1342187"/>
              <a:chExt cx="11480604" cy="109990"/>
            </a:xfrm>
            <a:grpFill/>
          </p:grpSpPr>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7F2D639A-C347-4082-9643-F89AF7802C05}"/>
                </a:ext>
              </a:extLst>
            </p:cNvPr>
            <p:cNvGrpSpPr/>
            <p:nvPr/>
          </p:nvGrpSpPr>
          <p:grpSpPr>
            <a:xfrm>
              <a:off x="354110" y="1845539"/>
              <a:ext cx="11480604" cy="109990"/>
              <a:chOff x="354110" y="1850572"/>
              <a:chExt cx="11480604" cy="109990"/>
            </a:xfrm>
            <a:grpFill/>
          </p:grpSpPr>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66A8B488-F73F-46BA-AAC6-FAAE1D26CA95}"/>
                </a:ext>
              </a:extLst>
            </p:cNvPr>
            <p:cNvGrpSpPr/>
            <p:nvPr/>
          </p:nvGrpSpPr>
          <p:grpSpPr>
            <a:xfrm>
              <a:off x="354110" y="2352251"/>
              <a:ext cx="11480604" cy="108822"/>
              <a:chOff x="354110" y="2358964"/>
              <a:chExt cx="11480604" cy="108822"/>
            </a:xfrm>
            <a:grpFill/>
          </p:grpSpPr>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518EF978-EC3B-4512-9384-D9CDBEA6D3B0}"/>
                </a:ext>
              </a:extLst>
            </p:cNvPr>
            <p:cNvGrpSpPr/>
            <p:nvPr/>
          </p:nvGrpSpPr>
          <p:grpSpPr>
            <a:xfrm>
              <a:off x="354110" y="2857795"/>
              <a:ext cx="11480604" cy="109990"/>
              <a:chOff x="354110" y="2866188"/>
              <a:chExt cx="11480604" cy="109990"/>
            </a:xfrm>
            <a:grpFill/>
          </p:grpSpPr>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906BB728-4849-4082-9FF0-0EA3AABEBCF4}"/>
                </a:ext>
              </a:extLst>
            </p:cNvPr>
            <p:cNvGrpSpPr/>
            <p:nvPr/>
          </p:nvGrpSpPr>
          <p:grpSpPr>
            <a:xfrm>
              <a:off x="354110" y="3364507"/>
              <a:ext cx="11480604" cy="109990"/>
              <a:chOff x="354110" y="3364062"/>
              <a:chExt cx="11480604" cy="109990"/>
            </a:xfrm>
            <a:grpFill/>
          </p:grpSpPr>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7">
                <a:extLst>
                  <a:ext uri="{FF2B5EF4-FFF2-40B4-BE49-F238E27FC236}">
                    <a16:creationId xmlns:a16="http://schemas.microsoft.com/office/drawing/2014/main" id="{BDB3BE91-D24B-44FB-A0BE-35ABBB231390}"/>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8">
                <a:extLst>
                  <a:ext uri="{FF2B5EF4-FFF2-40B4-BE49-F238E27FC236}">
                    <a16:creationId xmlns:a16="http://schemas.microsoft.com/office/drawing/2014/main" id="{02BF76EB-C07C-40D8-ABF9-14A0E81337BD}"/>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9">
                <a:extLst>
                  <a:ext uri="{FF2B5EF4-FFF2-40B4-BE49-F238E27FC236}">
                    <a16:creationId xmlns:a16="http://schemas.microsoft.com/office/drawing/2014/main" id="{FC0AC496-1F3F-4359-904E-5527E0BAD729}"/>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0">
                <a:extLst>
                  <a:ext uri="{FF2B5EF4-FFF2-40B4-BE49-F238E27FC236}">
                    <a16:creationId xmlns:a16="http://schemas.microsoft.com/office/drawing/2014/main" id="{67A5809D-4B79-4E2A-8B9D-C29BBE187DEB}"/>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1">
                <a:extLst>
                  <a:ext uri="{FF2B5EF4-FFF2-40B4-BE49-F238E27FC236}">
                    <a16:creationId xmlns:a16="http://schemas.microsoft.com/office/drawing/2014/main" id="{5FA8A205-5CFE-4939-86AC-E0D585AB2216}"/>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2">
                <a:extLst>
                  <a:ext uri="{FF2B5EF4-FFF2-40B4-BE49-F238E27FC236}">
                    <a16:creationId xmlns:a16="http://schemas.microsoft.com/office/drawing/2014/main" id="{553F272B-5533-4FB6-A9F0-875A21EC046E}"/>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3">
                <a:extLst>
                  <a:ext uri="{FF2B5EF4-FFF2-40B4-BE49-F238E27FC236}">
                    <a16:creationId xmlns:a16="http://schemas.microsoft.com/office/drawing/2014/main" id="{187F64CB-DEFF-42C8-A80D-BF5D20C7E7B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14">
                <a:extLst>
                  <a:ext uri="{FF2B5EF4-FFF2-40B4-BE49-F238E27FC236}">
                    <a16:creationId xmlns:a16="http://schemas.microsoft.com/office/drawing/2014/main" id="{D8A81EE6-EC79-451C-8888-B85838267DFF}"/>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15">
                <a:extLst>
                  <a:ext uri="{FF2B5EF4-FFF2-40B4-BE49-F238E27FC236}">
                    <a16:creationId xmlns:a16="http://schemas.microsoft.com/office/drawing/2014/main" id="{2F75E8FE-AE95-4C7F-8BE5-50A035B1B1A2}"/>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16">
                <a:extLst>
                  <a:ext uri="{FF2B5EF4-FFF2-40B4-BE49-F238E27FC236}">
                    <a16:creationId xmlns:a16="http://schemas.microsoft.com/office/drawing/2014/main" id="{521C11C5-735B-4510-A6D4-19E284955808}"/>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17">
                <a:extLst>
                  <a:ext uri="{FF2B5EF4-FFF2-40B4-BE49-F238E27FC236}">
                    <a16:creationId xmlns:a16="http://schemas.microsoft.com/office/drawing/2014/main" id="{DE053974-1CFB-4C67-9102-E4BA82742CCB}"/>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18">
                <a:extLst>
                  <a:ext uri="{FF2B5EF4-FFF2-40B4-BE49-F238E27FC236}">
                    <a16:creationId xmlns:a16="http://schemas.microsoft.com/office/drawing/2014/main" id="{00A33D5E-F49C-4A86-B377-B3598B7EF79A}"/>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19">
                <a:extLst>
                  <a:ext uri="{FF2B5EF4-FFF2-40B4-BE49-F238E27FC236}">
                    <a16:creationId xmlns:a16="http://schemas.microsoft.com/office/drawing/2014/main" id="{7B19912A-F019-49AD-A23F-B9B6F8E59878}"/>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9" name="Group 18">
              <a:extLst>
                <a:ext uri="{FF2B5EF4-FFF2-40B4-BE49-F238E27FC236}">
                  <a16:creationId xmlns:a16="http://schemas.microsoft.com/office/drawing/2014/main" id="{9899924C-8D1C-46B4-9F38-88AD7EA3A211}"/>
                </a:ext>
              </a:extLst>
            </p:cNvPr>
            <p:cNvGrpSpPr/>
            <p:nvPr/>
          </p:nvGrpSpPr>
          <p:grpSpPr>
            <a:xfrm>
              <a:off x="354110" y="3871219"/>
              <a:ext cx="11480604" cy="108822"/>
              <a:chOff x="354110" y="3872454"/>
              <a:chExt cx="11480604" cy="108822"/>
            </a:xfrm>
            <a:grpFill/>
          </p:grpSpPr>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34">
                <a:extLst>
                  <a:ext uri="{FF2B5EF4-FFF2-40B4-BE49-F238E27FC236}">
                    <a16:creationId xmlns:a16="http://schemas.microsoft.com/office/drawing/2014/main" id="{0081421C-B014-4BA9-9B01-C495814F1439}"/>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35">
                <a:extLst>
                  <a:ext uri="{FF2B5EF4-FFF2-40B4-BE49-F238E27FC236}">
                    <a16:creationId xmlns:a16="http://schemas.microsoft.com/office/drawing/2014/main" id="{F2F01CCA-56ED-486D-8B82-39DC92A848EA}"/>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36">
                <a:extLst>
                  <a:ext uri="{FF2B5EF4-FFF2-40B4-BE49-F238E27FC236}">
                    <a16:creationId xmlns:a16="http://schemas.microsoft.com/office/drawing/2014/main" id="{D80D4491-E5C9-4C50-81FD-6FC11F948875}"/>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37">
                <a:extLst>
                  <a:ext uri="{FF2B5EF4-FFF2-40B4-BE49-F238E27FC236}">
                    <a16:creationId xmlns:a16="http://schemas.microsoft.com/office/drawing/2014/main" id="{FEC9B9BF-B893-41BF-B931-31F1750D8996}"/>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38">
                <a:extLst>
                  <a:ext uri="{FF2B5EF4-FFF2-40B4-BE49-F238E27FC236}">
                    <a16:creationId xmlns:a16="http://schemas.microsoft.com/office/drawing/2014/main" id="{3CAD1EA0-31D2-4388-AC66-BE422B61421C}"/>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39">
                <a:extLst>
                  <a:ext uri="{FF2B5EF4-FFF2-40B4-BE49-F238E27FC236}">
                    <a16:creationId xmlns:a16="http://schemas.microsoft.com/office/drawing/2014/main" id="{992B7398-2CE5-4B74-B42B-0E4E9FA210C1}"/>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0">
                <a:extLst>
                  <a:ext uri="{FF2B5EF4-FFF2-40B4-BE49-F238E27FC236}">
                    <a16:creationId xmlns:a16="http://schemas.microsoft.com/office/drawing/2014/main" id="{2AC042C8-974E-43A8-B1AB-D62435FE96D7}"/>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1">
                <a:extLst>
                  <a:ext uri="{FF2B5EF4-FFF2-40B4-BE49-F238E27FC236}">
                    <a16:creationId xmlns:a16="http://schemas.microsoft.com/office/drawing/2014/main" id="{2D6F1AB9-6712-4B85-8932-7F5F1BCFDA32}"/>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2">
                <a:extLst>
                  <a:ext uri="{FF2B5EF4-FFF2-40B4-BE49-F238E27FC236}">
                    <a16:creationId xmlns:a16="http://schemas.microsoft.com/office/drawing/2014/main" id="{80DC2507-35DC-491B-8CB6-90312B184EDE}"/>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3">
                <a:extLst>
                  <a:ext uri="{FF2B5EF4-FFF2-40B4-BE49-F238E27FC236}">
                    <a16:creationId xmlns:a16="http://schemas.microsoft.com/office/drawing/2014/main" id="{778102A0-D658-43A1-846D-9B9E4B9AE14F}"/>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44">
                <a:extLst>
                  <a:ext uri="{FF2B5EF4-FFF2-40B4-BE49-F238E27FC236}">
                    <a16:creationId xmlns:a16="http://schemas.microsoft.com/office/drawing/2014/main" id="{0532E36E-F8F7-4121-80C1-216501C391E8}"/>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45">
                <a:extLst>
                  <a:ext uri="{FF2B5EF4-FFF2-40B4-BE49-F238E27FC236}">
                    <a16:creationId xmlns:a16="http://schemas.microsoft.com/office/drawing/2014/main" id="{EBD0C1A7-E07E-492D-A5B7-899D81C35912}"/>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46">
                <a:extLst>
                  <a:ext uri="{FF2B5EF4-FFF2-40B4-BE49-F238E27FC236}">
                    <a16:creationId xmlns:a16="http://schemas.microsoft.com/office/drawing/2014/main" id="{FF89631E-3434-468A-BE5A-16772FE2F3D2}"/>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0" name="Group 19">
              <a:extLst>
                <a:ext uri="{FF2B5EF4-FFF2-40B4-BE49-F238E27FC236}">
                  <a16:creationId xmlns:a16="http://schemas.microsoft.com/office/drawing/2014/main" id="{8F8A1E95-3088-4CA0-BA17-9F2DBDABF9DB}"/>
                </a:ext>
              </a:extLst>
            </p:cNvPr>
            <p:cNvGrpSpPr/>
            <p:nvPr/>
          </p:nvGrpSpPr>
          <p:grpSpPr>
            <a:xfrm>
              <a:off x="354110" y="4376763"/>
              <a:ext cx="11480604" cy="109990"/>
              <a:chOff x="354110" y="4379678"/>
              <a:chExt cx="11480604" cy="109990"/>
            </a:xfrm>
            <a:grpFill/>
          </p:grpSpPr>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1">
                <a:extLst>
                  <a:ext uri="{FF2B5EF4-FFF2-40B4-BE49-F238E27FC236}">
                    <a16:creationId xmlns:a16="http://schemas.microsoft.com/office/drawing/2014/main" id="{FEA4E4F7-8218-4E7C-9E87-224A643273FF}"/>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2">
                <a:extLst>
                  <a:ext uri="{FF2B5EF4-FFF2-40B4-BE49-F238E27FC236}">
                    <a16:creationId xmlns:a16="http://schemas.microsoft.com/office/drawing/2014/main" id="{A94D8FC5-1EBD-4EE3-98BE-790ADC20DBFF}"/>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3">
                <a:extLst>
                  <a:ext uri="{FF2B5EF4-FFF2-40B4-BE49-F238E27FC236}">
                    <a16:creationId xmlns:a16="http://schemas.microsoft.com/office/drawing/2014/main" id="{30D19DB9-4852-4829-8388-B6807A0BF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64">
                <a:extLst>
                  <a:ext uri="{FF2B5EF4-FFF2-40B4-BE49-F238E27FC236}">
                    <a16:creationId xmlns:a16="http://schemas.microsoft.com/office/drawing/2014/main" id="{084DC439-7F3A-4989-96B7-B29D496E655F}"/>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65">
                <a:extLst>
                  <a:ext uri="{FF2B5EF4-FFF2-40B4-BE49-F238E27FC236}">
                    <a16:creationId xmlns:a16="http://schemas.microsoft.com/office/drawing/2014/main" id="{35EB4226-F03D-4819-A4CC-D42233D58851}"/>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66">
                <a:extLst>
                  <a:ext uri="{FF2B5EF4-FFF2-40B4-BE49-F238E27FC236}">
                    <a16:creationId xmlns:a16="http://schemas.microsoft.com/office/drawing/2014/main" id="{E00FCAAA-AC7E-4B03-AD5E-74ABD976422E}"/>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67">
                <a:extLst>
                  <a:ext uri="{FF2B5EF4-FFF2-40B4-BE49-F238E27FC236}">
                    <a16:creationId xmlns:a16="http://schemas.microsoft.com/office/drawing/2014/main" id="{7D3AA8CA-C2E8-4862-8F87-EFAEFBCFF0CD}"/>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68">
                <a:extLst>
                  <a:ext uri="{FF2B5EF4-FFF2-40B4-BE49-F238E27FC236}">
                    <a16:creationId xmlns:a16="http://schemas.microsoft.com/office/drawing/2014/main" id="{217BE0BD-ECA6-4A6D-9864-90AF19AF3022}"/>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69">
                <a:extLst>
                  <a:ext uri="{FF2B5EF4-FFF2-40B4-BE49-F238E27FC236}">
                    <a16:creationId xmlns:a16="http://schemas.microsoft.com/office/drawing/2014/main" id="{4367775C-E241-437A-90EC-7A4D13D422E0}"/>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0">
                <a:extLst>
                  <a:ext uri="{FF2B5EF4-FFF2-40B4-BE49-F238E27FC236}">
                    <a16:creationId xmlns:a16="http://schemas.microsoft.com/office/drawing/2014/main" id="{45804E6D-FE13-4F7A-A02C-81ED1ACEAFA0}"/>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1">
                <a:extLst>
                  <a:ext uri="{FF2B5EF4-FFF2-40B4-BE49-F238E27FC236}">
                    <a16:creationId xmlns:a16="http://schemas.microsoft.com/office/drawing/2014/main" id="{A09F54AC-51E7-45A0-B639-BFEC5FE67CC8}"/>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2">
                <a:extLst>
                  <a:ext uri="{FF2B5EF4-FFF2-40B4-BE49-F238E27FC236}">
                    <a16:creationId xmlns:a16="http://schemas.microsoft.com/office/drawing/2014/main" id="{CA60C1A9-4AD0-4191-96A2-CC1DD32F6F92}"/>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3">
                <a:extLst>
                  <a:ext uri="{FF2B5EF4-FFF2-40B4-BE49-F238E27FC236}">
                    <a16:creationId xmlns:a16="http://schemas.microsoft.com/office/drawing/2014/main" id="{9A28ED63-9408-4F16-A85E-E76BA9F9AD02}"/>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1" name="Group 20">
              <a:extLst>
                <a:ext uri="{FF2B5EF4-FFF2-40B4-BE49-F238E27FC236}">
                  <a16:creationId xmlns:a16="http://schemas.microsoft.com/office/drawing/2014/main" id="{909F6D0B-FF49-4CC2-90DB-BE84FEA93E9F}"/>
                </a:ext>
              </a:extLst>
            </p:cNvPr>
            <p:cNvGrpSpPr/>
            <p:nvPr/>
          </p:nvGrpSpPr>
          <p:grpSpPr>
            <a:xfrm>
              <a:off x="354110" y="4883475"/>
              <a:ext cx="11480604" cy="109990"/>
              <a:chOff x="354110" y="4888062"/>
              <a:chExt cx="11480604" cy="109990"/>
            </a:xfrm>
            <a:grpFill/>
          </p:grpSpPr>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7">
                <a:extLst>
                  <a:ext uri="{FF2B5EF4-FFF2-40B4-BE49-F238E27FC236}">
                    <a16:creationId xmlns:a16="http://schemas.microsoft.com/office/drawing/2014/main" id="{19A7F840-07E0-4852-B348-40D8EB614858}"/>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8">
                <a:extLst>
                  <a:ext uri="{FF2B5EF4-FFF2-40B4-BE49-F238E27FC236}">
                    <a16:creationId xmlns:a16="http://schemas.microsoft.com/office/drawing/2014/main" id="{F501C6E7-9683-4F5F-ADB4-D120A8CE23AC}"/>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9">
                <a:extLst>
                  <a:ext uri="{FF2B5EF4-FFF2-40B4-BE49-F238E27FC236}">
                    <a16:creationId xmlns:a16="http://schemas.microsoft.com/office/drawing/2014/main" id="{6B0B292A-E263-45E9-8363-AB5BA07DC7ED}"/>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0">
                <a:extLst>
                  <a:ext uri="{FF2B5EF4-FFF2-40B4-BE49-F238E27FC236}">
                    <a16:creationId xmlns:a16="http://schemas.microsoft.com/office/drawing/2014/main" id="{F6D80E9D-A930-4211-B815-FA67CF10A554}"/>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1">
                <a:extLst>
                  <a:ext uri="{FF2B5EF4-FFF2-40B4-BE49-F238E27FC236}">
                    <a16:creationId xmlns:a16="http://schemas.microsoft.com/office/drawing/2014/main" id="{75CB23DF-89C3-4513-88A0-E31FACFB7D19}"/>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2">
                <a:extLst>
                  <a:ext uri="{FF2B5EF4-FFF2-40B4-BE49-F238E27FC236}">
                    <a16:creationId xmlns:a16="http://schemas.microsoft.com/office/drawing/2014/main" id="{792B94F3-12D9-42E8-91C9-DE5D158733B4}"/>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3">
                <a:extLst>
                  <a:ext uri="{FF2B5EF4-FFF2-40B4-BE49-F238E27FC236}">
                    <a16:creationId xmlns:a16="http://schemas.microsoft.com/office/drawing/2014/main" id="{F5C29CE0-8ED9-4F8F-B865-6A66D95AA6F5}"/>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14">
                <a:extLst>
                  <a:ext uri="{FF2B5EF4-FFF2-40B4-BE49-F238E27FC236}">
                    <a16:creationId xmlns:a16="http://schemas.microsoft.com/office/drawing/2014/main" id="{E1288316-CFF0-4D0C-A6EA-50B406EBF659}"/>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15">
                <a:extLst>
                  <a:ext uri="{FF2B5EF4-FFF2-40B4-BE49-F238E27FC236}">
                    <a16:creationId xmlns:a16="http://schemas.microsoft.com/office/drawing/2014/main" id="{4BF70EA3-0A87-40BD-94BF-76AAEC816C87}"/>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16">
                <a:extLst>
                  <a:ext uri="{FF2B5EF4-FFF2-40B4-BE49-F238E27FC236}">
                    <a16:creationId xmlns:a16="http://schemas.microsoft.com/office/drawing/2014/main" id="{8AC49DAE-1800-40B4-908D-DACDDBFF2135}"/>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17">
                <a:extLst>
                  <a:ext uri="{FF2B5EF4-FFF2-40B4-BE49-F238E27FC236}">
                    <a16:creationId xmlns:a16="http://schemas.microsoft.com/office/drawing/2014/main" id="{236BF9F5-A935-4DA3-A4A9-52DD30165B37}"/>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18">
                <a:extLst>
                  <a:ext uri="{FF2B5EF4-FFF2-40B4-BE49-F238E27FC236}">
                    <a16:creationId xmlns:a16="http://schemas.microsoft.com/office/drawing/2014/main" id="{97FE846A-6C60-49BD-8759-77095BC24777}"/>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19">
                <a:extLst>
                  <a:ext uri="{FF2B5EF4-FFF2-40B4-BE49-F238E27FC236}">
                    <a16:creationId xmlns:a16="http://schemas.microsoft.com/office/drawing/2014/main" id="{FA924FA8-FE97-40A1-852B-77A498A7C449}"/>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2" name="Group 21">
              <a:extLst>
                <a:ext uri="{FF2B5EF4-FFF2-40B4-BE49-F238E27FC236}">
                  <a16:creationId xmlns:a16="http://schemas.microsoft.com/office/drawing/2014/main" id="{5E7D7A4E-C314-4987-9657-060E28CAA6A0}"/>
                </a:ext>
              </a:extLst>
            </p:cNvPr>
            <p:cNvGrpSpPr/>
            <p:nvPr/>
          </p:nvGrpSpPr>
          <p:grpSpPr>
            <a:xfrm>
              <a:off x="354110" y="5390187"/>
              <a:ext cx="11480604" cy="108822"/>
              <a:chOff x="354110" y="5396454"/>
              <a:chExt cx="11480604" cy="108822"/>
            </a:xfrm>
            <a:grpFill/>
          </p:grpSpPr>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34">
                <a:extLst>
                  <a:ext uri="{FF2B5EF4-FFF2-40B4-BE49-F238E27FC236}">
                    <a16:creationId xmlns:a16="http://schemas.microsoft.com/office/drawing/2014/main" id="{088CF2A2-82EB-4956-973F-6A38CD7EA059}"/>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35">
                <a:extLst>
                  <a:ext uri="{FF2B5EF4-FFF2-40B4-BE49-F238E27FC236}">
                    <a16:creationId xmlns:a16="http://schemas.microsoft.com/office/drawing/2014/main" id="{C040EEA9-3095-4F30-8483-23F37448C258}"/>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36">
                <a:extLst>
                  <a:ext uri="{FF2B5EF4-FFF2-40B4-BE49-F238E27FC236}">
                    <a16:creationId xmlns:a16="http://schemas.microsoft.com/office/drawing/2014/main" id="{749693CE-451B-4AFB-88A8-C12ED178EA24}"/>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37">
                <a:extLst>
                  <a:ext uri="{FF2B5EF4-FFF2-40B4-BE49-F238E27FC236}">
                    <a16:creationId xmlns:a16="http://schemas.microsoft.com/office/drawing/2014/main" id="{30280489-C791-44E8-963D-1255607CDB5F}"/>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38">
                <a:extLst>
                  <a:ext uri="{FF2B5EF4-FFF2-40B4-BE49-F238E27FC236}">
                    <a16:creationId xmlns:a16="http://schemas.microsoft.com/office/drawing/2014/main" id="{8CC74FC2-413D-4801-AE6D-107C3B112929}"/>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39">
                <a:extLst>
                  <a:ext uri="{FF2B5EF4-FFF2-40B4-BE49-F238E27FC236}">
                    <a16:creationId xmlns:a16="http://schemas.microsoft.com/office/drawing/2014/main" id="{B285A8B1-8801-46CD-91B8-97CE12F3199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0">
                <a:extLst>
                  <a:ext uri="{FF2B5EF4-FFF2-40B4-BE49-F238E27FC236}">
                    <a16:creationId xmlns:a16="http://schemas.microsoft.com/office/drawing/2014/main" id="{2DCB03A8-663D-4DCB-A3A5-59C55ED30496}"/>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1">
                <a:extLst>
                  <a:ext uri="{FF2B5EF4-FFF2-40B4-BE49-F238E27FC236}">
                    <a16:creationId xmlns:a16="http://schemas.microsoft.com/office/drawing/2014/main" id="{5407D7A5-9403-4899-B30F-57F9270DFA23}"/>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2">
                <a:extLst>
                  <a:ext uri="{FF2B5EF4-FFF2-40B4-BE49-F238E27FC236}">
                    <a16:creationId xmlns:a16="http://schemas.microsoft.com/office/drawing/2014/main" id="{A5A712A8-2D9C-4566-93D7-A554219464B6}"/>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3">
                <a:extLst>
                  <a:ext uri="{FF2B5EF4-FFF2-40B4-BE49-F238E27FC236}">
                    <a16:creationId xmlns:a16="http://schemas.microsoft.com/office/drawing/2014/main" id="{4B61ED17-0B4A-42B3-B859-84E6FBD9F9B9}"/>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44">
                <a:extLst>
                  <a:ext uri="{FF2B5EF4-FFF2-40B4-BE49-F238E27FC236}">
                    <a16:creationId xmlns:a16="http://schemas.microsoft.com/office/drawing/2014/main" id="{7FF71609-E043-4DD4-BBED-210943BF31DB}"/>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45">
                <a:extLst>
                  <a:ext uri="{FF2B5EF4-FFF2-40B4-BE49-F238E27FC236}">
                    <a16:creationId xmlns:a16="http://schemas.microsoft.com/office/drawing/2014/main" id="{9107E37E-3623-4410-8CEA-DA33995A6AC6}"/>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46">
                <a:extLst>
                  <a:ext uri="{FF2B5EF4-FFF2-40B4-BE49-F238E27FC236}">
                    <a16:creationId xmlns:a16="http://schemas.microsoft.com/office/drawing/2014/main" id="{B83800E2-BDEE-48AC-9D9F-0B03C123FB62}"/>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3" name="Group 22">
              <a:extLst>
                <a:ext uri="{FF2B5EF4-FFF2-40B4-BE49-F238E27FC236}">
                  <a16:creationId xmlns:a16="http://schemas.microsoft.com/office/drawing/2014/main" id="{8F81BE07-E676-45EB-9AFA-7BF1FBB657A2}"/>
                </a:ext>
              </a:extLst>
            </p:cNvPr>
            <p:cNvGrpSpPr/>
            <p:nvPr/>
          </p:nvGrpSpPr>
          <p:grpSpPr>
            <a:xfrm>
              <a:off x="354110" y="5895731"/>
              <a:ext cx="11480604" cy="109990"/>
              <a:chOff x="354110" y="5903678"/>
              <a:chExt cx="11480604" cy="109990"/>
            </a:xfrm>
            <a:grpFill/>
          </p:grpSpPr>
          <p:sp>
            <p:nvSpPr>
              <p:cNvPr id="51" name="Rectangle 59">
                <a:extLst>
                  <a:ext uri="{FF2B5EF4-FFF2-40B4-BE49-F238E27FC236}">
                    <a16:creationId xmlns:a16="http://schemas.microsoft.com/office/drawing/2014/main" id="{90F41A19-F592-419E-BB70-0A26A5A2C993}"/>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0">
                <a:extLst>
                  <a:ext uri="{FF2B5EF4-FFF2-40B4-BE49-F238E27FC236}">
                    <a16:creationId xmlns:a16="http://schemas.microsoft.com/office/drawing/2014/main" id="{1469FDD4-E3FD-413E-AE75-22EE1F631B63}"/>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1">
                <a:extLst>
                  <a:ext uri="{FF2B5EF4-FFF2-40B4-BE49-F238E27FC236}">
                    <a16:creationId xmlns:a16="http://schemas.microsoft.com/office/drawing/2014/main" id="{FE475E5D-8646-4FC9-BFFB-619E2D0E25ED}"/>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2">
                <a:extLst>
                  <a:ext uri="{FF2B5EF4-FFF2-40B4-BE49-F238E27FC236}">
                    <a16:creationId xmlns:a16="http://schemas.microsoft.com/office/drawing/2014/main" id="{3D36A72E-C554-4C3C-9B1B-6CB10E5F62BE}"/>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3">
                <a:extLst>
                  <a:ext uri="{FF2B5EF4-FFF2-40B4-BE49-F238E27FC236}">
                    <a16:creationId xmlns:a16="http://schemas.microsoft.com/office/drawing/2014/main" id="{7A4E6F93-4FD1-43BD-92BD-564F60D0B6DD}"/>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64">
                <a:extLst>
                  <a:ext uri="{FF2B5EF4-FFF2-40B4-BE49-F238E27FC236}">
                    <a16:creationId xmlns:a16="http://schemas.microsoft.com/office/drawing/2014/main" id="{91390BA3-956A-4FEA-961B-6154DE6FB764}"/>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65">
                <a:extLst>
                  <a:ext uri="{FF2B5EF4-FFF2-40B4-BE49-F238E27FC236}">
                    <a16:creationId xmlns:a16="http://schemas.microsoft.com/office/drawing/2014/main" id="{3BDA4482-76BD-4B95-9A99-C9D97E68F675}"/>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66">
                <a:extLst>
                  <a:ext uri="{FF2B5EF4-FFF2-40B4-BE49-F238E27FC236}">
                    <a16:creationId xmlns:a16="http://schemas.microsoft.com/office/drawing/2014/main" id="{7C89DCF1-7783-4715-A5F6-F69C325A84F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67">
                <a:extLst>
                  <a:ext uri="{FF2B5EF4-FFF2-40B4-BE49-F238E27FC236}">
                    <a16:creationId xmlns:a16="http://schemas.microsoft.com/office/drawing/2014/main" id="{C358A697-8E33-4B4A-8E88-7C19923AD434}"/>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68">
                <a:extLst>
                  <a:ext uri="{FF2B5EF4-FFF2-40B4-BE49-F238E27FC236}">
                    <a16:creationId xmlns:a16="http://schemas.microsoft.com/office/drawing/2014/main" id="{8716A687-A14A-4B91-AB47-EC1722AF30AA}"/>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69">
                <a:extLst>
                  <a:ext uri="{FF2B5EF4-FFF2-40B4-BE49-F238E27FC236}">
                    <a16:creationId xmlns:a16="http://schemas.microsoft.com/office/drawing/2014/main" id="{3597BC4D-A8AB-476D-A463-DDA92D6194C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0">
                <a:extLst>
                  <a:ext uri="{FF2B5EF4-FFF2-40B4-BE49-F238E27FC236}">
                    <a16:creationId xmlns:a16="http://schemas.microsoft.com/office/drawing/2014/main" id="{3D5FE933-374E-4D22-95B5-F8B154CFC294}"/>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1">
                <a:extLst>
                  <a:ext uri="{FF2B5EF4-FFF2-40B4-BE49-F238E27FC236}">
                    <a16:creationId xmlns:a16="http://schemas.microsoft.com/office/drawing/2014/main" id="{4DA4C424-BC57-46B1-8A19-98F4A1F4BC56}"/>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2">
                <a:extLst>
                  <a:ext uri="{FF2B5EF4-FFF2-40B4-BE49-F238E27FC236}">
                    <a16:creationId xmlns:a16="http://schemas.microsoft.com/office/drawing/2014/main" id="{8072EEA5-91EE-47E9-9C82-96966E37CB87}"/>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3">
                <a:extLst>
                  <a:ext uri="{FF2B5EF4-FFF2-40B4-BE49-F238E27FC236}">
                    <a16:creationId xmlns:a16="http://schemas.microsoft.com/office/drawing/2014/main" id="{D2366CD8-B517-40C0-8E52-217CE8F16474}"/>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74">
                <a:extLst>
                  <a:ext uri="{FF2B5EF4-FFF2-40B4-BE49-F238E27FC236}">
                    <a16:creationId xmlns:a16="http://schemas.microsoft.com/office/drawing/2014/main" id="{2739573F-C01A-4A42-BDB4-F8717CD6555C}"/>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75">
                <a:extLst>
                  <a:ext uri="{FF2B5EF4-FFF2-40B4-BE49-F238E27FC236}">
                    <a16:creationId xmlns:a16="http://schemas.microsoft.com/office/drawing/2014/main" id="{94A56444-668B-41B0-8986-65EB2B4A3200}"/>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76">
                <a:extLst>
                  <a:ext uri="{FF2B5EF4-FFF2-40B4-BE49-F238E27FC236}">
                    <a16:creationId xmlns:a16="http://schemas.microsoft.com/office/drawing/2014/main" id="{B2CFF404-368E-4A76-A2CA-471611869B48}"/>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77">
                <a:extLst>
                  <a:ext uri="{FF2B5EF4-FFF2-40B4-BE49-F238E27FC236}">
                    <a16:creationId xmlns:a16="http://schemas.microsoft.com/office/drawing/2014/main" id="{3B1857CC-9DC7-43E3-98B6-0DCBB2DC18B3}"/>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78">
                <a:extLst>
                  <a:ext uri="{FF2B5EF4-FFF2-40B4-BE49-F238E27FC236}">
                    <a16:creationId xmlns:a16="http://schemas.microsoft.com/office/drawing/2014/main" id="{13C3C468-F3E2-4B75-BB66-184F85DD01B0}"/>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 name="Rectangle 79">
                <a:extLst>
                  <a:ext uri="{FF2B5EF4-FFF2-40B4-BE49-F238E27FC236}">
                    <a16:creationId xmlns:a16="http://schemas.microsoft.com/office/drawing/2014/main" id="{1A0E9336-6E7F-4174-BB8B-7B675743AA41}"/>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80">
                <a:extLst>
                  <a:ext uri="{FF2B5EF4-FFF2-40B4-BE49-F238E27FC236}">
                    <a16:creationId xmlns:a16="http://schemas.microsoft.com/office/drawing/2014/main" id="{1AB6293C-8454-4149-8126-EFE23BCE434D}"/>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81">
                <a:extLst>
                  <a:ext uri="{FF2B5EF4-FFF2-40B4-BE49-F238E27FC236}">
                    <a16:creationId xmlns:a16="http://schemas.microsoft.com/office/drawing/2014/main" id="{BAE4953B-46B2-4552-8D6A-C67D4FCB3D6C}"/>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82">
                <a:extLst>
                  <a:ext uri="{FF2B5EF4-FFF2-40B4-BE49-F238E27FC236}">
                    <a16:creationId xmlns:a16="http://schemas.microsoft.com/office/drawing/2014/main" id="{40C5CC0E-449E-4E60-822F-5A4AB69E541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83">
                <a:extLst>
                  <a:ext uri="{FF2B5EF4-FFF2-40B4-BE49-F238E27FC236}">
                    <a16:creationId xmlns:a16="http://schemas.microsoft.com/office/drawing/2014/main" id="{B2688373-3DD7-4956-8759-7CB2AF735B51}"/>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84">
                <a:extLst>
                  <a:ext uri="{FF2B5EF4-FFF2-40B4-BE49-F238E27FC236}">
                    <a16:creationId xmlns:a16="http://schemas.microsoft.com/office/drawing/2014/main" id="{50B8E454-F10F-456B-81ED-301B191CA48D}"/>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4" name="Group 23">
              <a:extLst>
                <a:ext uri="{FF2B5EF4-FFF2-40B4-BE49-F238E27FC236}">
                  <a16:creationId xmlns:a16="http://schemas.microsoft.com/office/drawing/2014/main" id="{960ABA5C-8D36-4AAD-9494-669B8A3E9E86}"/>
                </a:ext>
              </a:extLst>
            </p:cNvPr>
            <p:cNvGrpSpPr/>
            <p:nvPr/>
          </p:nvGrpSpPr>
          <p:grpSpPr>
            <a:xfrm>
              <a:off x="354110" y="6402442"/>
              <a:ext cx="11480604" cy="109990"/>
              <a:chOff x="354110" y="5903678"/>
              <a:chExt cx="11480604" cy="109990"/>
            </a:xfrm>
            <a:grpFill/>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2" name="Date Placeholder 1"/>
          <p:cNvSpPr>
            <a:spLocks noGrp="1"/>
          </p:cNvSpPr>
          <p:nvPr>
            <p:ph type="dt" sz="half" idx="10"/>
          </p:nvPr>
        </p:nvSpPr>
        <p:spPr/>
        <p:txBody>
          <a:bodyPr/>
          <a:lstStyle/>
          <a:p>
            <a:fld id="{425404F2-BE9A-4460-8815-8F645183555F}" type="datetimeFigureOut">
              <a:rPr lang="en-US" smtClean="0"/>
              <a:pPr/>
              <a:t>4/26/2025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lvl1pPr>
              <a:defRPr/>
            </a:lvl1pPr>
          </a:lstStyle>
          <a:p>
            <a:r>
              <a:rPr lang="en-US" dirty="0"/>
              <a:t>www.anubhavtrainings.com</a:t>
            </a:r>
          </a:p>
        </p:txBody>
      </p:sp>
      <p:sp>
        <p:nvSpPr>
          <p:cNvPr id="10" name="Picture Placeholder 9">
            <a:extLst>
              <a:ext uri="{FF2B5EF4-FFF2-40B4-BE49-F238E27FC236}">
                <a16:creationId xmlns:a16="http://schemas.microsoft.com/office/drawing/2014/main" id="{08ACDF83-3992-49FB-93C3-FD7BBB55C915}"/>
              </a:ext>
            </a:extLst>
          </p:cNvPr>
          <p:cNvSpPr>
            <a:spLocks noGrp="1"/>
          </p:cNvSpPr>
          <p:nvPr>
            <p:ph type="pic" sz="quarter" idx="13"/>
          </p:nvPr>
        </p:nvSpPr>
        <p:spPr>
          <a:xfrm>
            <a:off x="4575931" y="607234"/>
            <a:ext cx="6932127" cy="4386230"/>
          </a:xfrm>
          <a:custGeom>
            <a:avLst/>
            <a:gdLst>
              <a:gd name="connsiteX0" fmla="*/ 387523 w 6932127"/>
              <a:gd name="connsiteY0" fmla="*/ 0 h 4386230"/>
              <a:gd name="connsiteX1" fmla="*/ 6544604 w 6932127"/>
              <a:gd name="connsiteY1" fmla="*/ 0 h 4386230"/>
              <a:gd name="connsiteX2" fmla="*/ 6932127 w 6932127"/>
              <a:gd name="connsiteY2" fmla="*/ 387523 h 4386230"/>
              <a:gd name="connsiteX3" fmla="*/ 6932127 w 6932127"/>
              <a:gd name="connsiteY3" fmla="*/ 3998707 h 4386230"/>
              <a:gd name="connsiteX4" fmla="*/ 6544604 w 6932127"/>
              <a:gd name="connsiteY4" fmla="*/ 4386230 h 4386230"/>
              <a:gd name="connsiteX5" fmla="*/ 387523 w 6932127"/>
              <a:gd name="connsiteY5" fmla="*/ 4386230 h 4386230"/>
              <a:gd name="connsiteX6" fmla="*/ 0 w 6932127"/>
              <a:gd name="connsiteY6" fmla="*/ 3998707 h 4386230"/>
              <a:gd name="connsiteX7" fmla="*/ 0 w 6932127"/>
              <a:gd name="connsiteY7" fmla="*/ 387523 h 4386230"/>
              <a:gd name="connsiteX8" fmla="*/ 387523 w 6932127"/>
              <a:gd name="connsiteY8" fmla="*/ 0 h 43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32127" h="4386230">
                <a:moveTo>
                  <a:pt x="387523" y="0"/>
                </a:moveTo>
                <a:lnTo>
                  <a:pt x="6544604" y="0"/>
                </a:lnTo>
                <a:cubicBezTo>
                  <a:pt x="6758627" y="0"/>
                  <a:pt x="6932127" y="173500"/>
                  <a:pt x="6932127" y="387523"/>
                </a:cubicBezTo>
                <a:lnTo>
                  <a:pt x="6932127" y="3998707"/>
                </a:lnTo>
                <a:cubicBezTo>
                  <a:pt x="6932127" y="4212730"/>
                  <a:pt x="6758627" y="4386230"/>
                  <a:pt x="6544604" y="4386230"/>
                </a:cubicBezTo>
                <a:lnTo>
                  <a:pt x="387523" y="4386230"/>
                </a:lnTo>
                <a:cubicBezTo>
                  <a:pt x="173500" y="4386230"/>
                  <a:pt x="0" y="4212730"/>
                  <a:pt x="0" y="3998707"/>
                </a:cubicBezTo>
                <a:lnTo>
                  <a:pt x="0" y="387523"/>
                </a:lnTo>
                <a:cubicBezTo>
                  <a:pt x="0" y="173500"/>
                  <a:pt x="173500" y="0"/>
                  <a:pt x="387523" y="0"/>
                </a:cubicBezTo>
                <a:close/>
              </a:path>
            </a:pathLst>
          </a:custGeom>
          <a:solidFill>
            <a:schemeClr val="accent3"/>
          </a:solidFill>
          <a:effectLst>
            <a:outerShdw blurRad="635000" dist="825500" dir="9600000" algn="tr" rotWithShape="0">
              <a:prstClr val="black">
                <a:alpha val="20000"/>
              </a:prstClr>
            </a:outerShdw>
          </a:effectLst>
        </p:spPr>
        <p:txBody>
          <a:bodyPr wrap="square" anchor="ctr">
            <a:noAutofit/>
          </a:bodyPr>
          <a:lstStyle>
            <a:lvl1pPr marL="0" indent="0" algn="ctr">
              <a:buFontTx/>
              <a:buNone/>
              <a:defRPr>
                <a:solidFill>
                  <a:schemeClr val="bg1"/>
                </a:solidFill>
                <a:latin typeface="+mn-lt"/>
              </a:defRPr>
            </a:lvl1pPr>
          </a:lstStyle>
          <a:p>
            <a:endParaRPr lang="en-IN" dirty="0"/>
          </a:p>
        </p:txBody>
      </p:sp>
    </p:spTree>
    <p:extLst>
      <p:ext uri="{BB962C8B-B14F-4D97-AF65-F5344CB8AC3E}">
        <p14:creationId xmlns:p14="http://schemas.microsoft.com/office/powerpoint/2010/main" val="2630900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What we do?">
    <p:bg>
      <p:bgPr>
        <a:solidFill>
          <a:schemeClr val="accent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C1607FC-4025-4535-B960-C423F1504CE5}"/>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12" name="Group 11">
              <a:extLst>
                <a:ext uri="{FF2B5EF4-FFF2-40B4-BE49-F238E27FC236}">
                  <a16:creationId xmlns:a16="http://schemas.microsoft.com/office/drawing/2014/main" id="{5651BEEC-E6AC-4E4B-9B88-D2F823311FDE}"/>
                </a:ext>
              </a:extLst>
            </p:cNvPr>
            <p:cNvGrpSpPr/>
            <p:nvPr/>
          </p:nvGrpSpPr>
          <p:grpSpPr>
            <a:xfrm>
              <a:off x="354110" y="326571"/>
              <a:ext cx="11480604" cy="109990"/>
              <a:chOff x="354110" y="326571"/>
              <a:chExt cx="11480604" cy="109990"/>
            </a:xfrm>
            <a:grpFill/>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6CC022AE-7DA1-4DBC-B4FA-A550170E3244}"/>
                </a:ext>
              </a:extLst>
            </p:cNvPr>
            <p:cNvGrpSpPr/>
            <p:nvPr/>
          </p:nvGrpSpPr>
          <p:grpSpPr>
            <a:xfrm>
              <a:off x="354110" y="833283"/>
              <a:ext cx="11480604" cy="108822"/>
              <a:chOff x="354110" y="834963"/>
              <a:chExt cx="11480604" cy="108822"/>
            </a:xfrm>
            <a:grpFill/>
          </p:grpSpPr>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86937529-B296-43D8-A41E-AB8B81312F52}"/>
                </a:ext>
              </a:extLst>
            </p:cNvPr>
            <p:cNvGrpSpPr/>
            <p:nvPr/>
          </p:nvGrpSpPr>
          <p:grpSpPr>
            <a:xfrm>
              <a:off x="354110" y="1338827"/>
              <a:ext cx="11480604" cy="109990"/>
              <a:chOff x="354110" y="1342187"/>
              <a:chExt cx="11480604" cy="109990"/>
            </a:xfrm>
            <a:grpFill/>
          </p:grpSpPr>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7F2D639A-C347-4082-9643-F89AF7802C05}"/>
                </a:ext>
              </a:extLst>
            </p:cNvPr>
            <p:cNvGrpSpPr/>
            <p:nvPr/>
          </p:nvGrpSpPr>
          <p:grpSpPr>
            <a:xfrm>
              <a:off x="354110" y="1845539"/>
              <a:ext cx="11480604" cy="109990"/>
              <a:chOff x="354110" y="1850572"/>
              <a:chExt cx="11480604" cy="109990"/>
            </a:xfrm>
            <a:grpFill/>
          </p:grpSpPr>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66A8B488-F73F-46BA-AAC6-FAAE1D26CA95}"/>
                </a:ext>
              </a:extLst>
            </p:cNvPr>
            <p:cNvGrpSpPr/>
            <p:nvPr/>
          </p:nvGrpSpPr>
          <p:grpSpPr>
            <a:xfrm>
              <a:off x="354110" y="2352251"/>
              <a:ext cx="11480604" cy="108822"/>
              <a:chOff x="354110" y="2358964"/>
              <a:chExt cx="11480604" cy="108822"/>
            </a:xfrm>
            <a:grpFill/>
          </p:grpSpPr>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518EF978-EC3B-4512-9384-D9CDBEA6D3B0}"/>
                </a:ext>
              </a:extLst>
            </p:cNvPr>
            <p:cNvGrpSpPr/>
            <p:nvPr/>
          </p:nvGrpSpPr>
          <p:grpSpPr>
            <a:xfrm>
              <a:off x="354110" y="2857795"/>
              <a:ext cx="11480604" cy="109990"/>
              <a:chOff x="354110" y="2866188"/>
              <a:chExt cx="11480604" cy="109990"/>
            </a:xfrm>
            <a:grpFill/>
          </p:grpSpPr>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906BB728-4849-4082-9FF0-0EA3AABEBCF4}"/>
                </a:ext>
              </a:extLst>
            </p:cNvPr>
            <p:cNvGrpSpPr/>
            <p:nvPr/>
          </p:nvGrpSpPr>
          <p:grpSpPr>
            <a:xfrm>
              <a:off x="354110" y="3364507"/>
              <a:ext cx="11480604" cy="109990"/>
              <a:chOff x="354110" y="3364062"/>
              <a:chExt cx="11480604" cy="109990"/>
            </a:xfrm>
            <a:grpFill/>
          </p:grpSpPr>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7">
                <a:extLst>
                  <a:ext uri="{FF2B5EF4-FFF2-40B4-BE49-F238E27FC236}">
                    <a16:creationId xmlns:a16="http://schemas.microsoft.com/office/drawing/2014/main" id="{BDB3BE91-D24B-44FB-A0BE-35ABBB231390}"/>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8">
                <a:extLst>
                  <a:ext uri="{FF2B5EF4-FFF2-40B4-BE49-F238E27FC236}">
                    <a16:creationId xmlns:a16="http://schemas.microsoft.com/office/drawing/2014/main" id="{02BF76EB-C07C-40D8-ABF9-14A0E81337BD}"/>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9">
                <a:extLst>
                  <a:ext uri="{FF2B5EF4-FFF2-40B4-BE49-F238E27FC236}">
                    <a16:creationId xmlns:a16="http://schemas.microsoft.com/office/drawing/2014/main" id="{FC0AC496-1F3F-4359-904E-5527E0BAD729}"/>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0">
                <a:extLst>
                  <a:ext uri="{FF2B5EF4-FFF2-40B4-BE49-F238E27FC236}">
                    <a16:creationId xmlns:a16="http://schemas.microsoft.com/office/drawing/2014/main" id="{67A5809D-4B79-4E2A-8B9D-C29BBE187DEB}"/>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1">
                <a:extLst>
                  <a:ext uri="{FF2B5EF4-FFF2-40B4-BE49-F238E27FC236}">
                    <a16:creationId xmlns:a16="http://schemas.microsoft.com/office/drawing/2014/main" id="{5FA8A205-5CFE-4939-86AC-E0D585AB2216}"/>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2">
                <a:extLst>
                  <a:ext uri="{FF2B5EF4-FFF2-40B4-BE49-F238E27FC236}">
                    <a16:creationId xmlns:a16="http://schemas.microsoft.com/office/drawing/2014/main" id="{553F272B-5533-4FB6-A9F0-875A21EC046E}"/>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3">
                <a:extLst>
                  <a:ext uri="{FF2B5EF4-FFF2-40B4-BE49-F238E27FC236}">
                    <a16:creationId xmlns:a16="http://schemas.microsoft.com/office/drawing/2014/main" id="{187F64CB-DEFF-42C8-A80D-BF5D20C7E7B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14">
                <a:extLst>
                  <a:ext uri="{FF2B5EF4-FFF2-40B4-BE49-F238E27FC236}">
                    <a16:creationId xmlns:a16="http://schemas.microsoft.com/office/drawing/2014/main" id="{D8A81EE6-EC79-451C-8888-B85838267DFF}"/>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15">
                <a:extLst>
                  <a:ext uri="{FF2B5EF4-FFF2-40B4-BE49-F238E27FC236}">
                    <a16:creationId xmlns:a16="http://schemas.microsoft.com/office/drawing/2014/main" id="{2F75E8FE-AE95-4C7F-8BE5-50A035B1B1A2}"/>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16">
                <a:extLst>
                  <a:ext uri="{FF2B5EF4-FFF2-40B4-BE49-F238E27FC236}">
                    <a16:creationId xmlns:a16="http://schemas.microsoft.com/office/drawing/2014/main" id="{521C11C5-735B-4510-A6D4-19E284955808}"/>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17">
                <a:extLst>
                  <a:ext uri="{FF2B5EF4-FFF2-40B4-BE49-F238E27FC236}">
                    <a16:creationId xmlns:a16="http://schemas.microsoft.com/office/drawing/2014/main" id="{DE053974-1CFB-4C67-9102-E4BA82742CCB}"/>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18">
                <a:extLst>
                  <a:ext uri="{FF2B5EF4-FFF2-40B4-BE49-F238E27FC236}">
                    <a16:creationId xmlns:a16="http://schemas.microsoft.com/office/drawing/2014/main" id="{00A33D5E-F49C-4A86-B377-B3598B7EF79A}"/>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19">
                <a:extLst>
                  <a:ext uri="{FF2B5EF4-FFF2-40B4-BE49-F238E27FC236}">
                    <a16:creationId xmlns:a16="http://schemas.microsoft.com/office/drawing/2014/main" id="{7B19912A-F019-49AD-A23F-B9B6F8E59878}"/>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9" name="Group 18">
              <a:extLst>
                <a:ext uri="{FF2B5EF4-FFF2-40B4-BE49-F238E27FC236}">
                  <a16:creationId xmlns:a16="http://schemas.microsoft.com/office/drawing/2014/main" id="{9899924C-8D1C-46B4-9F38-88AD7EA3A211}"/>
                </a:ext>
              </a:extLst>
            </p:cNvPr>
            <p:cNvGrpSpPr/>
            <p:nvPr/>
          </p:nvGrpSpPr>
          <p:grpSpPr>
            <a:xfrm>
              <a:off x="354110" y="3871219"/>
              <a:ext cx="11480604" cy="108822"/>
              <a:chOff x="354110" y="3872454"/>
              <a:chExt cx="11480604" cy="108822"/>
            </a:xfrm>
            <a:grpFill/>
          </p:grpSpPr>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34">
                <a:extLst>
                  <a:ext uri="{FF2B5EF4-FFF2-40B4-BE49-F238E27FC236}">
                    <a16:creationId xmlns:a16="http://schemas.microsoft.com/office/drawing/2014/main" id="{0081421C-B014-4BA9-9B01-C495814F1439}"/>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35">
                <a:extLst>
                  <a:ext uri="{FF2B5EF4-FFF2-40B4-BE49-F238E27FC236}">
                    <a16:creationId xmlns:a16="http://schemas.microsoft.com/office/drawing/2014/main" id="{F2F01CCA-56ED-486D-8B82-39DC92A848EA}"/>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36">
                <a:extLst>
                  <a:ext uri="{FF2B5EF4-FFF2-40B4-BE49-F238E27FC236}">
                    <a16:creationId xmlns:a16="http://schemas.microsoft.com/office/drawing/2014/main" id="{D80D4491-E5C9-4C50-81FD-6FC11F948875}"/>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37">
                <a:extLst>
                  <a:ext uri="{FF2B5EF4-FFF2-40B4-BE49-F238E27FC236}">
                    <a16:creationId xmlns:a16="http://schemas.microsoft.com/office/drawing/2014/main" id="{FEC9B9BF-B893-41BF-B931-31F1750D8996}"/>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38">
                <a:extLst>
                  <a:ext uri="{FF2B5EF4-FFF2-40B4-BE49-F238E27FC236}">
                    <a16:creationId xmlns:a16="http://schemas.microsoft.com/office/drawing/2014/main" id="{3CAD1EA0-31D2-4388-AC66-BE422B61421C}"/>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39">
                <a:extLst>
                  <a:ext uri="{FF2B5EF4-FFF2-40B4-BE49-F238E27FC236}">
                    <a16:creationId xmlns:a16="http://schemas.microsoft.com/office/drawing/2014/main" id="{992B7398-2CE5-4B74-B42B-0E4E9FA210C1}"/>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0">
                <a:extLst>
                  <a:ext uri="{FF2B5EF4-FFF2-40B4-BE49-F238E27FC236}">
                    <a16:creationId xmlns:a16="http://schemas.microsoft.com/office/drawing/2014/main" id="{2AC042C8-974E-43A8-B1AB-D62435FE96D7}"/>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1">
                <a:extLst>
                  <a:ext uri="{FF2B5EF4-FFF2-40B4-BE49-F238E27FC236}">
                    <a16:creationId xmlns:a16="http://schemas.microsoft.com/office/drawing/2014/main" id="{2D6F1AB9-6712-4B85-8932-7F5F1BCFDA32}"/>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2">
                <a:extLst>
                  <a:ext uri="{FF2B5EF4-FFF2-40B4-BE49-F238E27FC236}">
                    <a16:creationId xmlns:a16="http://schemas.microsoft.com/office/drawing/2014/main" id="{80DC2507-35DC-491B-8CB6-90312B184EDE}"/>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3">
                <a:extLst>
                  <a:ext uri="{FF2B5EF4-FFF2-40B4-BE49-F238E27FC236}">
                    <a16:creationId xmlns:a16="http://schemas.microsoft.com/office/drawing/2014/main" id="{778102A0-D658-43A1-846D-9B9E4B9AE14F}"/>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44">
                <a:extLst>
                  <a:ext uri="{FF2B5EF4-FFF2-40B4-BE49-F238E27FC236}">
                    <a16:creationId xmlns:a16="http://schemas.microsoft.com/office/drawing/2014/main" id="{0532E36E-F8F7-4121-80C1-216501C391E8}"/>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45">
                <a:extLst>
                  <a:ext uri="{FF2B5EF4-FFF2-40B4-BE49-F238E27FC236}">
                    <a16:creationId xmlns:a16="http://schemas.microsoft.com/office/drawing/2014/main" id="{EBD0C1A7-E07E-492D-A5B7-899D81C35912}"/>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46">
                <a:extLst>
                  <a:ext uri="{FF2B5EF4-FFF2-40B4-BE49-F238E27FC236}">
                    <a16:creationId xmlns:a16="http://schemas.microsoft.com/office/drawing/2014/main" id="{FF89631E-3434-468A-BE5A-16772FE2F3D2}"/>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0" name="Group 19">
              <a:extLst>
                <a:ext uri="{FF2B5EF4-FFF2-40B4-BE49-F238E27FC236}">
                  <a16:creationId xmlns:a16="http://schemas.microsoft.com/office/drawing/2014/main" id="{8F8A1E95-3088-4CA0-BA17-9F2DBDABF9DB}"/>
                </a:ext>
              </a:extLst>
            </p:cNvPr>
            <p:cNvGrpSpPr/>
            <p:nvPr/>
          </p:nvGrpSpPr>
          <p:grpSpPr>
            <a:xfrm>
              <a:off x="354110" y="4376763"/>
              <a:ext cx="11480604" cy="109990"/>
              <a:chOff x="354110" y="4379678"/>
              <a:chExt cx="11480604" cy="109990"/>
            </a:xfrm>
            <a:grpFill/>
          </p:grpSpPr>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1">
                <a:extLst>
                  <a:ext uri="{FF2B5EF4-FFF2-40B4-BE49-F238E27FC236}">
                    <a16:creationId xmlns:a16="http://schemas.microsoft.com/office/drawing/2014/main" id="{FEA4E4F7-8218-4E7C-9E87-224A643273FF}"/>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2">
                <a:extLst>
                  <a:ext uri="{FF2B5EF4-FFF2-40B4-BE49-F238E27FC236}">
                    <a16:creationId xmlns:a16="http://schemas.microsoft.com/office/drawing/2014/main" id="{A94D8FC5-1EBD-4EE3-98BE-790ADC20DBFF}"/>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3">
                <a:extLst>
                  <a:ext uri="{FF2B5EF4-FFF2-40B4-BE49-F238E27FC236}">
                    <a16:creationId xmlns:a16="http://schemas.microsoft.com/office/drawing/2014/main" id="{30D19DB9-4852-4829-8388-B6807A0BF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64">
                <a:extLst>
                  <a:ext uri="{FF2B5EF4-FFF2-40B4-BE49-F238E27FC236}">
                    <a16:creationId xmlns:a16="http://schemas.microsoft.com/office/drawing/2014/main" id="{084DC439-7F3A-4989-96B7-B29D496E655F}"/>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65">
                <a:extLst>
                  <a:ext uri="{FF2B5EF4-FFF2-40B4-BE49-F238E27FC236}">
                    <a16:creationId xmlns:a16="http://schemas.microsoft.com/office/drawing/2014/main" id="{35EB4226-F03D-4819-A4CC-D42233D58851}"/>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66">
                <a:extLst>
                  <a:ext uri="{FF2B5EF4-FFF2-40B4-BE49-F238E27FC236}">
                    <a16:creationId xmlns:a16="http://schemas.microsoft.com/office/drawing/2014/main" id="{E00FCAAA-AC7E-4B03-AD5E-74ABD976422E}"/>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67">
                <a:extLst>
                  <a:ext uri="{FF2B5EF4-FFF2-40B4-BE49-F238E27FC236}">
                    <a16:creationId xmlns:a16="http://schemas.microsoft.com/office/drawing/2014/main" id="{7D3AA8CA-C2E8-4862-8F87-EFAEFBCFF0CD}"/>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68">
                <a:extLst>
                  <a:ext uri="{FF2B5EF4-FFF2-40B4-BE49-F238E27FC236}">
                    <a16:creationId xmlns:a16="http://schemas.microsoft.com/office/drawing/2014/main" id="{217BE0BD-ECA6-4A6D-9864-90AF19AF3022}"/>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69">
                <a:extLst>
                  <a:ext uri="{FF2B5EF4-FFF2-40B4-BE49-F238E27FC236}">
                    <a16:creationId xmlns:a16="http://schemas.microsoft.com/office/drawing/2014/main" id="{4367775C-E241-437A-90EC-7A4D13D422E0}"/>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0">
                <a:extLst>
                  <a:ext uri="{FF2B5EF4-FFF2-40B4-BE49-F238E27FC236}">
                    <a16:creationId xmlns:a16="http://schemas.microsoft.com/office/drawing/2014/main" id="{45804E6D-FE13-4F7A-A02C-81ED1ACEAFA0}"/>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1">
                <a:extLst>
                  <a:ext uri="{FF2B5EF4-FFF2-40B4-BE49-F238E27FC236}">
                    <a16:creationId xmlns:a16="http://schemas.microsoft.com/office/drawing/2014/main" id="{A09F54AC-51E7-45A0-B639-BFEC5FE67CC8}"/>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2">
                <a:extLst>
                  <a:ext uri="{FF2B5EF4-FFF2-40B4-BE49-F238E27FC236}">
                    <a16:creationId xmlns:a16="http://schemas.microsoft.com/office/drawing/2014/main" id="{CA60C1A9-4AD0-4191-96A2-CC1DD32F6F92}"/>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3">
                <a:extLst>
                  <a:ext uri="{FF2B5EF4-FFF2-40B4-BE49-F238E27FC236}">
                    <a16:creationId xmlns:a16="http://schemas.microsoft.com/office/drawing/2014/main" id="{9A28ED63-9408-4F16-A85E-E76BA9F9AD02}"/>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1" name="Group 20">
              <a:extLst>
                <a:ext uri="{FF2B5EF4-FFF2-40B4-BE49-F238E27FC236}">
                  <a16:creationId xmlns:a16="http://schemas.microsoft.com/office/drawing/2014/main" id="{909F6D0B-FF49-4CC2-90DB-BE84FEA93E9F}"/>
                </a:ext>
              </a:extLst>
            </p:cNvPr>
            <p:cNvGrpSpPr/>
            <p:nvPr/>
          </p:nvGrpSpPr>
          <p:grpSpPr>
            <a:xfrm>
              <a:off x="354110" y="4883475"/>
              <a:ext cx="11480604" cy="109990"/>
              <a:chOff x="354110" y="4888062"/>
              <a:chExt cx="11480604" cy="109990"/>
            </a:xfrm>
            <a:grpFill/>
          </p:grpSpPr>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7">
                <a:extLst>
                  <a:ext uri="{FF2B5EF4-FFF2-40B4-BE49-F238E27FC236}">
                    <a16:creationId xmlns:a16="http://schemas.microsoft.com/office/drawing/2014/main" id="{19A7F840-07E0-4852-B348-40D8EB614858}"/>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8">
                <a:extLst>
                  <a:ext uri="{FF2B5EF4-FFF2-40B4-BE49-F238E27FC236}">
                    <a16:creationId xmlns:a16="http://schemas.microsoft.com/office/drawing/2014/main" id="{F501C6E7-9683-4F5F-ADB4-D120A8CE23AC}"/>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9">
                <a:extLst>
                  <a:ext uri="{FF2B5EF4-FFF2-40B4-BE49-F238E27FC236}">
                    <a16:creationId xmlns:a16="http://schemas.microsoft.com/office/drawing/2014/main" id="{6B0B292A-E263-45E9-8363-AB5BA07DC7ED}"/>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0">
                <a:extLst>
                  <a:ext uri="{FF2B5EF4-FFF2-40B4-BE49-F238E27FC236}">
                    <a16:creationId xmlns:a16="http://schemas.microsoft.com/office/drawing/2014/main" id="{F6D80E9D-A930-4211-B815-FA67CF10A554}"/>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1">
                <a:extLst>
                  <a:ext uri="{FF2B5EF4-FFF2-40B4-BE49-F238E27FC236}">
                    <a16:creationId xmlns:a16="http://schemas.microsoft.com/office/drawing/2014/main" id="{75CB23DF-89C3-4513-88A0-E31FACFB7D19}"/>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2">
                <a:extLst>
                  <a:ext uri="{FF2B5EF4-FFF2-40B4-BE49-F238E27FC236}">
                    <a16:creationId xmlns:a16="http://schemas.microsoft.com/office/drawing/2014/main" id="{792B94F3-12D9-42E8-91C9-DE5D158733B4}"/>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3">
                <a:extLst>
                  <a:ext uri="{FF2B5EF4-FFF2-40B4-BE49-F238E27FC236}">
                    <a16:creationId xmlns:a16="http://schemas.microsoft.com/office/drawing/2014/main" id="{F5C29CE0-8ED9-4F8F-B865-6A66D95AA6F5}"/>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14">
                <a:extLst>
                  <a:ext uri="{FF2B5EF4-FFF2-40B4-BE49-F238E27FC236}">
                    <a16:creationId xmlns:a16="http://schemas.microsoft.com/office/drawing/2014/main" id="{E1288316-CFF0-4D0C-A6EA-50B406EBF659}"/>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15">
                <a:extLst>
                  <a:ext uri="{FF2B5EF4-FFF2-40B4-BE49-F238E27FC236}">
                    <a16:creationId xmlns:a16="http://schemas.microsoft.com/office/drawing/2014/main" id="{4BF70EA3-0A87-40BD-94BF-76AAEC816C87}"/>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16">
                <a:extLst>
                  <a:ext uri="{FF2B5EF4-FFF2-40B4-BE49-F238E27FC236}">
                    <a16:creationId xmlns:a16="http://schemas.microsoft.com/office/drawing/2014/main" id="{8AC49DAE-1800-40B4-908D-DACDDBFF2135}"/>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17">
                <a:extLst>
                  <a:ext uri="{FF2B5EF4-FFF2-40B4-BE49-F238E27FC236}">
                    <a16:creationId xmlns:a16="http://schemas.microsoft.com/office/drawing/2014/main" id="{236BF9F5-A935-4DA3-A4A9-52DD30165B37}"/>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18">
                <a:extLst>
                  <a:ext uri="{FF2B5EF4-FFF2-40B4-BE49-F238E27FC236}">
                    <a16:creationId xmlns:a16="http://schemas.microsoft.com/office/drawing/2014/main" id="{97FE846A-6C60-49BD-8759-77095BC24777}"/>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19">
                <a:extLst>
                  <a:ext uri="{FF2B5EF4-FFF2-40B4-BE49-F238E27FC236}">
                    <a16:creationId xmlns:a16="http://schemas.microsoft.com/office/drawing/2014/main" id="{FA924FA8-FE97-40A1-852B-77A498A7C449}"/>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2" name="Group 21">
              <a:extLst>
                <a:ext uri="{FF2B5EF4-FFF2-40B4-BE49-F238E27FC236}">
                  <a16:creationId xmlns:a16="http://schemas.microsoft.com/office/drawing/2014/main" id="{5E7D7A4E-C314-4987-9657-060E28CAA6A0}"/>
                </a:ext>
              </a:extLst>
            </p:cNvPr>
            <p:cNvGrpSpPr/>
            <p:nvPr/>
          </p:nvGrpSpPr>
          <p:grpSpPr>
            <a:xfrm>
              <a:off x="354110" y="5390187"/>
              <a:ext cx="11480604" cy="108822"/>
              <a:chOff x="354110" y="5396454"/>
              <a:chExt cx="11480604" cy="108822"/>
            </a:xfrm>
            <a:grpFill/>
          </p:grpSpPr>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34">
                <a:extLst>
                  <a:ext uri="{FF2B5EF4-FFF2-40B4-BE49-F238E27FC236}">
                    <a16:creationId xmlns:a16="http://schemas.microsoft.com/office/drawing/2014/main" id="{088CF2A2-82EB-4956-973F-6A38CD7EA059}"/>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35">
                <a:extLst>
                  <a:ext uri="{FF2B5EF4-FFF2-40B4-BE49-F238E27FC236}">
                    <a16:creationId xmlns:a16="http://schemas.microsoft.com/office/drawing/2014/main" id="{C040EEA9-3095-4F30-8483-23F37448C258}"/>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36">
                <a:extLst>
                  <a:ext uri="{FF2B5EF4-FFF2-40B4-BE49-F238E27FC236}">
                    <a16:creationId xmlns:a16="http://schemas.microsoft.com/office/drawing/2014/main" id="{749693CE-451B-4AFB-88A8-C12ED178EA24}"/>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37">
                <a:extLst>
                  <a:ext uri="{FF2B5EF4-FFF2-40B4-BE49-F238E27FC236}">
                    <a16:creationId xmlns:a16="http://schemas.microsoft.com/office/drawing/2014/main" id="{30280489-C791-44E8-963D-1255607CDB5F}"/>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38">
                <a:extLst>
                  <a:ext uri="{FF2B5EF4-FFF2-40B4-BE49-F238E27FC236}">
                    <a16:creationId xmlns:a16="http://schemas.microsoft.com/office/drawing/2014/main" id="{8CC74FC2-413D-4801-AE6D-107C3B112929}"/>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39">
                <a:extLst>
                  <a:ext uri="{FF2B5EF4-FFF2-40B4-BE49-F238E27FC236}">
                    <a16:creationId xmlns:a16="http://schemas.microsoft.com/office/drawing/2014/main" id="{B285A8B1-8801-46CD-91B8-97CE12F3199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0">
                <a:extLst>
                  <a:ext uri="{FF2B5EF4-FFF2-40B4-BE49-F238E27FC236}">
                    <a16:creationId xmlns:a16="http://schemas.microsoft.com/office/drawing/2014/main" id="{2DCB03A8-663D-4DCB-A3A5-59C55ED30496}"/>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1">
                <a:extLst>
                  <a:ext uri="{FF2B5EF4-FFF2-40B4-BE49-F238E27FC236}">
                    <a16:creationId xmlns:a16="http://schemas.microsoft.com/office/drawing/2014/main" id="{5407D7A5-9403-4899-B30F-57F9270DFA23}"/>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2">
                <a:extLst>
                  <a:ext uri="{FF2B5EF4-FFF2-40B4-BE49-F238E27FC236}">
                    <a16:creationId xmlns:a16="http://schemas.microsoft.com/office/drawing/2014/main" id="{A5A712A8-2D9C-4566-93D7-A554219464B6}"/>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3">
                <a:extLst>
                  <a:ext uri="{FF2B5EF4-FFF2-40B4-BE49-F238E27FC236}">
                    <a16:creationId xmlns:a16="http://schemas.microsoft.com/office/drawing/2014/main" id="{4B61ED17-0B4A-42B3-B859-84E6FBD9F9B9}"/>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44">
                <a:extLst>
                  <a:ext uri="{FF2B5EF4-FFF2-40B4-BE49-F238E27FC236}">
                    <a16:creationId xmlns:a16="http://schemas.microsoft.com/office/drawing/2014/main" id="{7FF71609-E043-4DD4-BBED-210943BF31DB}"/>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45">
                <a:extLst>
                  <a:ext uri="{FF2B5EF4-FFF2-40B4-BE49-F238E27FC236}">
                    <a16:creationId xmlns:a16="http://schemas.microsoft.com/office/drawing/2014/main" id="{9107E37E-3623-4410-8CEA-DA33995A6AC6}"/>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46">
                <a:extLst>
                  <a:ext uri="{FF2B5EF4-FFF2-40B4-BE49-F238E27FC236}">
                    <a16:creationId xmlns:a16="http://schemas.microsoft.com/office/drawing/2014/main" id="{B83800E2-BDEE-48AC-9D9F-0B03C123FB62}"/>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3" name="Group 22">
              <a:extLst>
                <a:ext uri="{FF2B5EF4-FFF2-40B4-BE49-F238E27FC236}">
                  <a16:creationId xmlns:a16="http://schemas.microsoft.com/office/drawing/2014/main" id="{8F81BE07-E676-45EB-9AFA-7BF1FBB657A2}"/>
                </a:ext>
              </a:extLst>
            </p:cNvPr>
            <p:cNvGrpSpPr/>
            <p:nvPr/>
          </p:nvGrpSpPr>
          <p:grpSpPr>
            <a:xfrm>
              <a:off x="354110" y="5895731"/>
              <a:ext cx="11480604" cy="109990"/>
              <a:chOff x="354110" y="5903678"/>
              <a:chExt cx="11480604" cy="109990"/>
            </a:xfrm>
            <a:grpFill/>
          </p:grpSpPr>
          <p:sp>
            <p:nvSpPr>
              <p:cNvPr id="51" name="Rectangle 59">
                <a:extLst>
                  <a:ext uri="{FF2B5EF4-FFF2-40B4-BE49-F238E27FC236}">
                    <a16:creationId xmlns:a16="http://schemas.microsoft.com/office/drawing/2014/main" id="{90F41A19-F592-419E-BB70-0A26A5A2C993}"/>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0">
                <a:extLst>
                  <a:ext uri="{FF2B5EF4-FFF2-40B4-BE49-F238E27FC236}">
                    <a16:creationId xmlns:a16="http://schemas.microsoft.com/office/drawing/2014/main" id="{1469FDD4-E3FD-413E-AE75-22EE1F631B63}"/>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1">
                <a:extLst>
                  <a:ext uri="{FF2B5EF4-FFF2-40B4-BE49-F238E27FC236}">
                    <a16:creationId xmlns:a16="http://schemas.microsoft.com/office/drawing/2014/main" id="{FE475E5D-8646-4FC9-BFFB-619E2D0E25ED}"/>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2">
                <a:extLst>
                  <a:ext uri="{FF2B5EF4-FFF2-40B4-BE49-F238E27FC236}">
                    <a16:creationId xmlns:a16="http://schemas.microsoft.com/office/drawing/2014/main" id="{3D36A72E-C554-4C3C-9B1B-6CB10E5F62BE}"/>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3">
                <a:extLst>
                  <a:ext uri="{FF2B5EF4-FFF2-40B4-BE49-F238E27FC236}">
                    <a16:creationId xmlns:a16="http://schemas.microsoft.com/office/drawing/2014/main" id="{7A4E6F93-4FD1-43BD-92BD-564F60D0B6DD}"/>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64">
                <a:extLst>
                  <a:ext uri="{FF2B5EF4-FFF2-40B4-BE49-F238E27FC236}">
                    <a16:creationId xmlns:a16="http://schemas.microsoft.com/office/drawing/2014/main" id="{91390BA3-956A-4FEA-961B-6154DE6FB764}"/>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65">
                <a:extLst>
                  <a:ext uri="{FF2B5EF4-FFF2-40B4-BE49-F238E27FC236}">
                    <a16:creationId xmlns:a16="http://schemas.microsoft.com/office/drawing/2014/main" id="{3BDA4482-76BD-4B95-9A99-C9D97E68F675}"/>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66">
                <a:extLst>
                  <a:ext uri="{FF2B5EF4-FFF2-40B4-BE49-F238E27FC236}">
                    <a16:creationId xmlns:a16="http://schemas.microsoft.com/office/drawing/2014/main" id="{7C89DCF1-7783-4715-A5F6-F69C325A84F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67">
                <a:extLst>
                  <a:ext uri="{FF2B5EF4-FFF2-40B4-BE49-F238E27FC236}">
                    <a16:creationId xmlns:a16="http://schemas.microsoft.com/office/drawing/2014/main" id="{C358A697-8E33-4B4A-8E88-7C19923AD434}"/>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68">
                <a:extLst>
                  <a:ext uri="{FF2B5EF4-FFF2-40B4-BE49-F238E27FC236}">
                    <a16:creationId xmlns:a16="http://schemas.microsoft.com/office/drawing/2014/main" id="{8716A687-A14A-4B91-AB47-EC1722AF30AA}"/>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69">
                <a:extLst>
                  <a:ext uri="{FF2B5EF4-FFF2-40B4-BE49-F238E27FC236}">
                    <a16:creationId xmlns:a16="http://schemas.microsoft.com/office/drawing/2014/main" id="{3597BC4D-A8AB-476D-A463-DDA92D6194C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0">
                <a:extLst>
                  <a:ext uri="{FF2B5EF4-FFF2-40B4-BE49-F238E27FC236}">
                    <a16:creationId xmlns:a16="http://schemas.microsoft.com/office/drawing/2014/main" id="{3D5FE933-374E-4D22-95B5-F8B154CFC294}"/>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1">
                <a:extLst>
                  <a:ext uri="{FF2B5EF4-FFF2-40B4-BE49-F238E27FC236}">
                    <a16:creationId xmlns:a16="http://schemas.microsoft.com/office/drawing/2014/main" id="{4DA4C424-BC57-46B1-8A19-98F4A1F4BC56}"/>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2">
                <a:extLst>
                  <a:ext uri="{FF2B5EF4-FFF2-40B4-BE49-F238E27FC236}">
                    <a16:creationId xmlns:a16="http://schemas.microsoft.com/office/drawing/2014/main" id="{8072EEA5-91EE-47E9-9C82-96966E37CB87}"/>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3">
                <a:extLst>
                  <a:ext uri="{FF2B5EF4-FFF2-40B4-BE49-F238E27FC236}">
                    <a16:creationId xmlns:a16="http://schemas.microsoft.com/office/drawing/2014/main" id="{D2366CD8-B517-40C0-8E52-217CE8F16474}"/>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74">
                <a:extLst>
                  <a:ext uri="{FF2B5EF4-FFF2-40B4-BE49-F238E27FC236}">
                    <a16:creationId xmlns:a16="http://schemas.microsoft.com/office/drawing/2014/main" id="{2739573F-C01A-4A42-BDB4-F8717CD6555C}"/>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75">
                <a:extLst>
                  <a:ext uri="{FF2B5EF4-FFF2-40B4-BE49-F238E27FC236}">
                    <a16:creationId xmlns:a16="http://schemas.microsoft.com/office/drawing/2014/main" id="{94A56444-668B-41B0-8986-65EB2B4A3200}"/>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76">
                <a:extLst>
                  <a:ext uri="{FF2B5EF4-FFF2-40B4-BE49-F238E27FC236}">
                    <a16:creationId xmlns:a16="http://schemas.microsoft.com/office/drawing/2014/main" id="{B2CFF404-368E-4A76-A2CA-471611869B48}"/>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77">
                <a:extLst>
                  <a:ext uri="{FF2B5EF4-FFF2-40B4-BE49-F238E27FC236}">
                    <a16:creationId xmlns:a16="http://schemas.microsoft.com/office/drawing/2014/main" id="{3B1857CC-9DC7-43E3-98B6-0DCBB2DC18B3}"/>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78">
                <a:extLst>
                  <a:ext uri="{FF2B5EF4-FFF2-40B4-BE49-F238E27FC236}">
                    <a16:creationId xmlns:a16="http://schemas.microsoft.com/office/drawing/2014/main" id="{13C3C468-F3E2-4B75-BB66-184F85DD01B0}"/>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 name="Rectangle 79">
                <a:extLst>
                  <a:ext uri="{FF2B5EF4-FFF2-40B4-BE49-F238E27FC236}">
                    <a16:creationId xmlns:a16="http://schemas.microsoft.com/office/drawing/2014/main" id="{1A0E9336-6E7F-4174-BB8B-7B675743AA41}"/>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80">
                <a:extLst>
                  <a:ext uri="{FF2B5EF4-FFF2-40B4-BE49-F238E27FC236}">
                    <a16:creationId xmlns:a16="http://schemas.microsoft.com/office/drawing/2014/main" id="{1AB6293C-8454-4149-8126-EFE23BCE434D}"/>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81">
                <a:extLst>
                  <a:ext uri="{FF2B5EF4-FFF2-40B4-BE49-F238E27FC236}">
                    <a16:creationId xmlns:a16="http://schemas.microsoft.com/office/drawing/2014/main" id="{BAE4953B-46B2-4552-8D6A-C67D4FCB3D6C}"/>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82">
                <a:extLst>
                  <a:ext uri="{FF2B5EF4-FFF2-40B4-BE49-F238E27FC236}">
                    <a16:creationId xmlns:a16="http://schemas.microsoft.com/office/drawing/2014/main" id="{40C5CC0E-449E-4E60-822F-5A4AB69E541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83">
                <a:extLst>
                  <a:ext uri="{FF2B5EF4-FFF2-40B4-BE49-F238E27FC236}">
                    <a16:creationId xmlns:a16="http://schemas.microsoft.com/office/drawing/2014/main" id="{B2688373-3DD7-4956-8759-7CB2AF735B51}"/>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84">
                <a:extLst>
                  <a:ext uri="{FF2B5EF4-FFF2-40B4-BE49-F238E27FC236}">
                    <a16:creationId xmlns:a16="http://schemas.microsoft.com/office/drawing/2014/main" id="{50B8E454-F10F-456B-81ED-301B191CA48D}"/>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4" name="Group 23">
              <a:extLst>
                <a:ext uri="{FF2B5EF4-FFF2-40B4-BE49-F238E27FC236}">
                  <a16:creationId xmlns:a16="http://schemas.microsoft.com/office/drawing/2014/main" id="{960ABA5C-8D36-4AAD-9494-669B8A3E9E86}"/>
                </a:ext>
              </a:extLst>
            </p:cNvPr>
            <p:cNvGrpSpPr/>
            <p:nvPr/>
          </p:nvGrpSpPr>
          <p:grpSpPr>
            <a:xfrm>
              <a:off x="354110" y="6402442"/>
              <a:ext cx="11480604" cy="109990"/>
              <a:chOff x="354110" y="5903678"/>
              <a:chExt cx="11480604" cy="109990"/>
            </a:xfrm>
            <a:grpFill/>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2" name="Date Placeholder 1"/>
          <p:cNvSpPr>
            <a:spLocks noGrp="1"/>
          </p:cNvSpPr>
          <p:nvPr>
            <p:ph type="dt" sz="half" idx="10"/>
          </p:nvPr>
        </p:nvSpPr>
        <p:spPr/>
        <p:txBody>
          <a:bodyPr/>
          <a:lstStyle/>
          <a:p>
            <a:fld id="{425404F2-BE9A-4460-8815-8F645183555F}" type="datetimeFigureOut">
              <a:rPr lang="en-US" smtClean="0"/>
              <a:pPr/>
              <a:t>4/26/2025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r>
              <a:rPr lang="en-US" dirty="0"/>
              <a:t>www.anubhavtrainings.com</a:t>
            </a:r>
          </a:p>
        </p:txBody>
      </p:sp>
      <p:sp>
        <p:nvSpPr>
          <p:cNvPr id="364" name="Picture Placeholder 2">
            <a:extLst>
              <a:ext uri="{FF2B5EF4-FFF2-40B4-BE49-F238E27FC236}">
                <a16:creationId xmlns:a16="http://schemas.microsoft.com/office/drawing/2014/main" id="{251EF59E-16AF-4781-8288-EC19B9762CAE}"/>
              </a:ext>
            </a:extLst>
          </p:cNvPr>
          <p:cNvSpPr>
            <a:spLocks noGrp="1"/>
          </p:cNvSpPr>
          <p:nvPr>
            <p:ph type="pic" sz="quarter" idx="14"/>
          </p:nvPr>
        </p:nvSpPr>
        <p:spPr>
          <a:xfrm>
            <a:off x="-20540" y="-11151"/>
            <a:ext cx="6784876" cy="5685522"/>
          </a:xfrm>
          <a:custGeom>
            <a:avLst/>
            <a:gdLst>
              <a:gd name="connsiteX0" fmla="*/ 0 w 7654699"/>
              <a:gd name="connsiteY0" fmla="*/ 0 h 5678805"/>
              <a:gd name="connsiteX1" fmla="*/ 7654699 w 7654699"/>
              <a:gd name="connsiteY1" fmla="*/ 0 h 5678805"/>
              <a:gd name="connsiteX2" fmla="*/ 7654699 w 7654699"/>
              <a:gd name="connsiteY2" fmla="*/ 0 h 5678805"/>
              <a:gd name="connsiteX3" fmla="*/ 7654699 w 7654699"/>
              <a:gd name="connsiteY3" fmla="*/ 4808982 h 5678805"/>
              <a:gd name="connsiteX4" fmla="*/ 6784876 w 7654699"/>
              <a:gd name="connsiteY4" fmla="*/ 5678805 h 5678805"/>
              <a:gd name="connsiteX5" fmla="*/ 869823 w 7654699"/>
              <a:gd name="connsiteY5" fmla="*/ 5678805 h 5678805"/>
              <a:gd name="connsiteX6" fmla="*/ 0 w 7654699"/>
              <a:gd name="connsiteY6" fmla="*/ 4808982 h 5678805"/>
              <a:gd name="connsiteX7" fmla="*/ 0 w 7654699"/>
              <a:gd name="connsiteY7" fmla="*/ 0 h 5678805"/>
              <a:gd name="connsiteX8" fmla="*/ 0 w 7654699"/>
              <a:gd name="connsiteY8" fmla="*/ 0 h 5678805"/>
              <a:gd name="connsiteX0" fmla="*/ 0 w 7654699"/>
              <a:gd name="connsiteY0" fmla="*/ 6717 h 5685522"/>
              <a:gd name="connsiteX1" fmla="*/ 901515 w 7654699"/>
              <a:gd name="connsiteY1" fmla="*/ 0 h 5685522"/>
              <a:gd name="connsiteX2" fmla="*/ 7654699 w 7654699"/>
              <a:gd name="connsiteY2" fmla="*/ 6717 h 5685522"/>
              <a:gd name="connsiteX3" fmla="*/ 7654699 w 7654699"/>
              <a:gd name="connsiteY3" fmla="*/ 6717 h 5685522"/>
              <a:gd name="connsiteX4" fmla="*/ 7654699 w 7654699"/>
              <a:gd name="connsiteY4" fmla="*/ 4815699 h 5685522"/>
              <a:gd name="connsiteX5" fmla="*/ 6784876 w 7654699"/>
              <a:gd name="connsiteY5" fmla="*/ 5685522 h 5685522"/>
              <a:gd name="connsiteX6" fmla="*/ 869823 w 7654699"/>
              <a:gd name="connsiteY6" fmla="*/ 5685522 h 5685522"/>
              <a:gd name="connsiteX7" fmla="*/ 0 w 7654699"/>
              <a:gd name="connsiteY7" fmla="*/ 4815699 h 5685522"/>
              <a:gd name="connsiteX8" fmla="*/ 0 w 7654699"/>
              <a:gd name="connsiteY8" fmla="*/ 6717 h 5685522"/>
              <a:gd name="connsiteX9" fmla="*/ 0 w 7654699"/>
              <a:gd name="connsiteY9" fmla="*/ 6717 h 5685522"/>
              <a:gd name="connsiteX0" fmla="*/ 0 w 7654699"/>
              <a:gd name="connsiteY0" fmla="*/ 6717 h 5685522"/>
              <a:gd name="connsiteX1" fmla="*/ 901515 w 7654699"/>
              <a:gd name="connsiteY1" fmla="*/ 0 h 5685522"/>
              <a:gd name="connsiteX2" fmla="*/ 7654699 w 7654699"/>
              <a:gd name="connsiteY2" fmla="*/ 6717 h 5685522"/>
              <a:gd name="connsiteX3" fmla="*/ 7654699 w 7654699"/>
              <a:gd name="connsiteY3" fmla="*/ 6717 h 5685522"/>
              <a:gd name="connsiteX4" fmla="*/ 7654699 w 7654699"/>
              <a:gd name="connsiteY4" fmla="*/ 4815699 h 5685522"/>
              <a:gd name="connsiteX5" fmla="*/ 6784876 w 7654699"/>
              <a:gd name="connsiteY5" fmla="*/ 5685522 h 5685522"/>
              <a:gd name="connsiteX6" fmla="*/ 869823 w 7654699"/>
              <a:gd name="connsiteY6" fmla="*/ 5685522 h 5685522"/>
              <a:gd name="connsiteX7" fmla="*/ 0 w 7654699"/>
              <a:gd name="connsiteY7" fmla="*/ 4815699 h 5685522"/>
              <a:gd name="connsiteX8" fmla="*/ 0 w 7654699"/>
              <a:gd name="connsiteY8" fmla="*/ 6717 h 5685522"/>
              <a:gd name="connsiteX0" fmla="*/ 0 w 7654699"/>
              <a:gd name="connsiteY0" fmla="*/ 4815699 h 5685522"/>
              <a:gd name="connsiteX1" fmla="*/ 901515 w 7654699"/>
              <a:gd name="connsiteY1" fmla="*/ 0 h 5685522"/>
              <a:gd name="connsiteX2" fmla="*/ 7654699 w 7654699"/>
              <a:gd name="connsiteY2" fmla="*/ 6717 h 5685522"/>
              <a:gd name="connsiteX3" fmla="*/ 7654699 w 7654699"/>
              <a:gd name="connsiteY3" fmla="*/ 6717 h 5685522"/>
              <a:gd name="connsiteX4" fmla="*/ 7654699 w 7654699"/>
              <a:gd name="connsiteY4" fmla="*/ 4815699 h 5685522"/>
              <a:gd name="connsiteX5" fmla="*/ 6784876 w 7654699"/>
              <a:gd name="connsiteY5" fmla="*/ 5685522 h 5685522"/>
              <a:gd name="connsiteX6" fmla="*/ 869823 w 7654699"/>
              <a:gd name="connsiteY6" fmla="*/ 5685522 h 5685522"/>
              <a:gd name="connsiteX7" fmla="*/ 0 w 7654699"/>
              <a:gd name="connsiteY7" fmla="*/ 4815699 h 5685522"/>
              <a:gd name="connsiteX0" fmla="*/ 776254 w 7561130"/>
              <a:gd name="connsiteY0" fmla="*/ 5685522 h 5685522"/>
              <a:gd name="connsiteX1" fmla="*/ 807946 w 7561130"/>
              <a:gd name="connsiteY1" fmla="*/ 0 h 5685522"/>
              <a:gd name="connsiteX2" fmla="*/ 7561130 w 7561130"/>
              <a:gd name="connsiteY2" fmla="*/ 6717 h 5685522"/>
              <a:gd name="connsiteX3" fmla="*/ 7561130 w 7561130"/>
              <a:gd name="connsiteY3" fmla="*/ 6717 h 5685522"/>
              <a:gd name="connsiteX4" fmla="*/ 7561130 w 7561130"/>
              <a:gd name="connsiteY4" fmla="*/ 4815699 h 5685522"/>
              <a:gd name="connsiteX5" fmla="*/ 6691307 w 7561130"/>
              <a:gd name="connsiteY5" fmla="*/ 5685522 h 5685522"/>
              <a:gd name="connsiteX6" fmla="*/ 776254 w 7561130"/>
              <a:gd name="connsiteY6" fmla="*/ 5685522 h 5685522"/>
              <a:gd name="connsiteX0" fmla="*/ 0 w 6784876"/>
              <a:gd name="connsiteY0" fmla="*/ 5685522 h 5685522"/>
              <a:gd name="connsiteX1" fmla="*/ 31692 w 6784876"/>
              <a:gd name="connsiteY1" fmla="*/ 0 h 5685522"/>
              <a:gd name="connsiteX2" fmla="*/ 6784876 w 6784876"/>
              <a:gd name="connsiteY2" fmla="*/ 6717 h 5685522"/>
              <a:gd name="connsiteX3" fmla="*/ 6784876 w 6784876"/>
              <a:gd name="connsiteY3" fmla="*/ 6717 h 5685522"/>
              <a:gd name="connsiteX4" fmla="*/ 6784876 w 6784876"/>
              <a:gd name="connsiteY4" fmla="*/ 4815699 h 5685522"/>
              <a:gd name="connsiteX5" fmla="*/ 5915053 w 6784876"/>
              <a:gd name="connsiteY5" fmla="*/ 5685522 h 5685522"/>
              <a:gd name="connsiteX6" fmla="*/ 0 w 6784876"/>
              <a:gd name="connsiteY6" fmla="*/ 5685522 h 568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84876" h="5685522">
                <a:moveTo>
                  <a:pt x="0" y="5685522"/>
                </a:moveTo>
                <a:lnTo>
                  <a:pt x="31692" y="0"/>
                </a:lnTo>
                <a:lnTo>
                  <a:pt x="6784876" y="6717"/>
                </a:lnTo>
                <a:lnTo>
                  <a:pt x="6784876" y="6717"/>
                </a:lnTo>
                <a:lnTo>
                  <a:pt x="6784876" y="4815699"/>
                </a:lnTo>
                <a:cubicBezTo>
                  <a:pt x="6784876" y="5296089"/>
                  <a:pt x="6395443" y="5685522"/>
                  <a:pt x="5915053" y="5685522"/>
                </a:cubicBezTo>
                <a:lnTo>
                  <a:pt x="0" y="5685522"/>
                </a:lnTo>
                <a:close/>
              </a:path>
            </a:pathLst>
          </a:custGeom>
          <a:solidFill>
            <a:schemeClr val="accent3"/>
          </a:solidFill>
          <a:effectLst>
            <a:outerShdw blurRad="635000" dist="825500" dir="21540000" algn="l" rotWithShape="0">
              <a:prstClr val="black">
                <a:alpha val="20000"/>
              </a:prstClr>
            </a:outerShdw>
          </a:effectLst>
        </p:spPr>
        <p:txBody>
          <a:bodyPr anchor="ctr">
            <a:normAutofit/>
          </a:bodyPr>
          <a:lstStyle>
            <a:lvl1pPr marL="0" indent="0" algn="ctr">
              <a:buFontTx/>
              <a:buNone/>
              <a:defRPr sz="3200">
                <a:solidFill>
                  <a:schemeClr val="bg1"/>
                </a:solidFill>
              </a:defRPr>
            </a:lvl1pPr>
          </a:lstStyle>
          <a:p>
            <a:endParaRPr lang="en-IN"/>
          </a:p>
        </p:txBody>
      </p:sp>
    </p:spTree>
    <p:extLst>
      <p:ext uri="{BB962C8B-B14F-4D97-AF65-F5344CB8AC3E}">
        <p14:creationId xmlns:p14="http://schemas.microsoft.com/office/powerpoint/2010/main" val="5314300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Our Team">
    <p:bg>
      <p:bgPr>
        <a:solidFill>
          <a:schemeClr val="accent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C1607FC-4025-4535-B960-C423F1504CE5}"/>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12" name="Group 11">
              <a:extLst>
                <a:ext uri="{FF2B5EF4-FFF2-40B4-BE49-F238E27FC236}">
                  <a16:creationId xmlns:a16="http://schemas.microsoft.com/office/drawing/2014/main" id="{5651BEEC-E6AC-4E4B-9B88-D2F823311FDE}"/>
                </a:ext>
              </a:extLst>
            </p:cNvPr>
            <p:cNvGrpSpPr/>
            <p:nvPr/>
          </p:nvGrpSpPr>
          <p:grpSpPr>
            <a:xfrm>
              <a:off x="354110" y="326571"/>
              <a:ext cx="11480604" cy="109990"/>
              <a:chOff x="354110" y="326571"/>
              <a:chExt cx="11480604" cy="109990"/>
            </a:xfrm>
            <a:grpFill/>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6CC022AE-7DA1-4DBC-B4FA-A550170E3244}"/>
                </a:ext>
              </a:extLst>
            </p:cNvPr>
            <p:cNvGrpSpPr/>
            <p:nvPr/>
          </p:nvGrpSpPr>
          <p:grpSpPr>
            <a:xfrm>
              <a:off x="354110" y="833283"/>
              <a:ext cx="11480604" cy="108822"/>
              <a:chOff x="354110" y="834963"/>
              <a:chExt cx="11480604" cy="108822"/>
            </a:xfrm>
            <a:grpFill/>
          </p:grpSpPr>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86937529-B296-43D8-A41E-AB8B81312F52}"/>
                </a:ext>
              </a:extLst>
            </p:cNvPr>
            <p:cNvGrpSpPr/>
            <p:nvPr/>
          </p:nvGrpSpPr>
          <p:grpSpPr>
            <a:xfrm>
              <a:off x="354110" y="1338827"/>
              <a:ext cx="11480604" cy="109990"/>
              <a:chOff x="354110" y="1342187"/>
              <a:chExt cx="11480604" cy="109990"/>
            </a:xfrm>
            <a:grpFill/>
          </p:grpSpPr>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7F2D639A-C347-4082-9643-F89AF7802C05}"/>
                </a:ext>
              </a:extLst>
            </p:cNvPr>
            <p:cNvGrpSpPr/>
            <p:nvPr/>
          </p:nvGrpSpPr>
          <p:grpSpPr>
            <a:xfrm>
              <a:off x="354110" y="1845539"/>
              <a:ext cx="11480604" cy="109990"/>
              <a:chOff x="354110" y="1850572"/>
              <a:chExt cx="11480604" cy="109990"/>
            </a:xfrm>
            <a:grpFill/>
          </p:grpSpPr>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66A8B488-F73F-46BA-AAC6-FAAE1D26CA95}"/>
                </a:ext>
              </a:extLst>
            </p:cNvPr>
            <p:cNvGrpSpPr/>
            <p:nvPr/>
          </p:nvGrpSpPr>
          <p:grpSpPr>
            <a:xfrm>
              <a:off x="354110" y="2352251"/>
              <a:ext cx="11480604" cy="108822"/>
              <a:chOff x="354110" y="2358964"/>
              <a:chExt cx="11480604" cy="108822"/>
            </a:xfrm>
            <a:grpFill/>
          </p:grpSpPr>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518EF978-EC3B-4512-9384-D9CDBEA6D3B0}"/>
                </a:ext>
              </a:extLst>
            </p:cNvPr>
            <p:cNvGrpSpPr/>
            <p:nvPr/>
          </p:nvGrpSpPr>
          <p:grpSpPr>
            <a:xfrm>
              <a:off x="354110" y="2857795"/>
              <a:ext cx="11480604" cy="109990"/>
              <a:chOff x="354110" y="2866188"/>
              <a:chExt cx="11480604" cy="109990"/>
            </a:xfrm>
            <a:grpFill/>
          </p:grpSpPr>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906BB728-4849-4082-9FF0-0EA3AABEBCF4}"/>
                </a:ext>
              </a:extLst>
            </p:cNvPr>
            <p:cNvGrpSpPr/>
            <p:nvPr/>
          </p:nvGrpSpPr>
          <p:grpSpPr>
            <a:xfrm>
              <a:off x="354110" y="3364507"/>
              <a:ext cx="11480604" cy="109990"/>
              <a:chOff x="354110" y="3364062"/>
              <a:chExt cx="11480604" cy="109990"/>
            </a:xfrm>
            <a:grpFill/>
          </p:grpSpPr>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7">
                <a:extLst>
                  <a:ext uri="{FF2B5EF4-FFF2-40B4-BE49-F238E27FC236}">
                    <a16:creationId xmlns:a16="http://schemas.microsoft.com/office/drawing/2014/main" id="{BDB3BE91-D24B-44FB-A0BE-35ABBB231390}"/>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8">
                <a:extLst>
                  <a:ext uri="{FF2B5EF4-FFF2-40B4-BE49-F238E27FC236}">
                    <a16:creationId xmlns:a16="http://schemas.microsoft.com/office/drawing/2014/main" id="{02BF76EB-C07C-40D8-ABF9-14A0E81337BD}"/>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9">
                <a:extLst>
                  <a:ext uri="{FF2B5EF4-FFF2-40B4-BE49-F238E27FC236}">
                    <a16:creationId xmlns:a16="http://schemas.microsoft.com/office/drawing/2014/main" id="{FC0AC496-1F3F-4359-904E-5527E0BAD729}"/>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0">
                <a:extLst>
                  <a:ext uri="{FF2B5EF4-FFF2-40B4-BE49-F238E27FC236}">
                    <a16:creationId xmlns:a16="http://schemas.microsoft.com/office/drawing/2014/main" id="{67A5809D-4B79-4E2A-8B9D-C29BBE187DEB}"/>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1">
                <a:extLst>
                  <a:ext uri="{FF2B5EF4-FFF2-40B4-BE49-F238E27FC236}">
                    <a16:creationId xmlns:a16="http://schemas.microsoft.com/office/drawing/2014/main" id="{5FA8A205-5CFE-4939-86AC-E0D585AB2216}"/>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2">
                <a:extLst>
                  <a:ext uri="{FF2B5EF4-FFF2-40B4-BE49-F238E27FC236}">
                    <a16:creationId xmlns:a16="http://schemas.microsoft.com/office/drawing/2014/main" id="{553F272B-5533-4FB6-A9F0-875A21EC046E}"/>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3">
                <a:extLst>
                  <a:ext uri="{FF2B5EF4-FFF2-40B4-BE49-F238E27FC236}">
                    <a16:creationId xmlns:a16="http://schemas.microsoft.com/office/drawing/2014/main" id="{187F64CB-DEFF-42C8-A80D-BF5D20C7E7B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14">
                <a:extLst>
                  <a:ext uri="{FF2B5EF4-FFF2-40B4-BE49-F238E27FC236}">
                    <a16:creationId xmlns:a16="http://schemas.microsoft.com/office/drawing/2014/main" id="{D8A81EE6-EC79-451C-8888-B85838267DFF}"/>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15">
                <a:extLst>
                  <a:ext uri="{FF2B5EF4-FFF2-40B4-BE49-F238E27FC236}">
                    <a16:creationId xmlns:a16="http://schemas.microsoft.com/office/drawing/2014/main" id="{2F75E8FE-AE95-4C7F-8BE5-50A035B1B1A2}"/>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16">
                <a:extLst>
                  <a:ext uri="{FF2B5EF4-FFF2-40B4-BE49-F238E27FC236}">
                    <a16:creationId xmlns:a16="http://schemas.microsoft.com/office/drawing/2014/main" id="{521C11C5-735B-4510-A6D4-19E284955808}"/>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17">
                <a:extLst>
                  <a:ext uri="{FF2B5EF4-FFF2-40B4-BE49-F238E27FC236}">
                    <a16:creationId xmlns:a16="http://schemas.microsoft.com/office/drawing/2014/main" id="{DE053974-1CFB-4C67-9102-E4BA82742CCB}"/>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18">
                <a:extLst>
                  <a:ext uri="{FF2B5EF4-FFF2-40B4-BE49-F238E27FC236}">
                    <a16:creationId xmlns:a16="http://schemas.microsoft.com/office/drawing/2014/main" id="{00A33D5E-F49C-4A86-B377-B3598B7EF79A}"/>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19">
                <a:extLst>
                  <a:ext uri="{FF2B5EF4-FFF2-40B4-BE49-F238E27FC236}">
                    <a16:creationId xmlns:a16="http://schemas.microsoft.com/office/drawing/2014/main" id="{7B19912A-F019-49AD-A23F-B9B6F8E59878}"/>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9" name="Group 18">
              <a:extLst>
                <a:ext uri="{FF2B5EF4-FFF2-40B4-BE49-F238E27FC236}">
                  <a16:creationId xmlns:a16="http://schemas.microsoft.com/office/drawing/2014/main" id="{9899924C-8D1C-46B4-9F38-88AD7EA3A211}"/>
                </a:ext>
              </a:extLst>
            </p:cNvPr>
            <p:cNvGrpSpPr/>
            <p:nvPr/>
          </p:nvGrpSpPr>
          <p:grpSpPr>
            <a:xfrm>
              <a:off x="354110" y="3871219"/>
              <a:ext cx="11480604" cy="108822"/>
              <a:chOff x="354110" y="3872454"/>
              <a:chExt cx="11480604" cy="108822"/>
            </a:xfrm>
            <a:grpFill/>
          </p:grpSpPr>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34">
                <a:extLst>
                  <a:ext uri="{FF2B5EF4-FFF2-40B4-BE49-F238E27FC236}">
                    <a16:creationId xmlns:a16="http://schemas.microsoft.com/office/drawing/2014/main" id="{0081421C-B014-4BA9-9B01-C495814F1439}"/>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35">
                <a:extLst>
                  <a:ext uri="{FF2B5EF4-FFF2-40B4-BE49-F238E27FC236}">
                    <a16:creationId xmlns:a16="http://schemas.microsoft.com/office/drawing/2014/main" id="{F2F01CCA-56ED-486D-8B82-39DC92A848EA}"/>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36">
                <a:extLst>
                  <a:ext uri="{FF2B5EF4-FFF2-40B4-BE49-F238E27FC236}">
                    <a16:creationId xmlns:a16="http://schemas.microsoft.com/office/drawing/2014/main" id="{D80D4491-E5C9-4C50-81FD-6FC11F948875}"/>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37">
                <a:extLst>
                  <a:ext uri="{FF2B5EF4-FFF2-40B4-BE49-F238E27FC236}">
                    <a16:creationId xmlns:a16="http://schemas.microsoft.com/office/drawing/2014/main" id="{FEC9B9BF-B893-41BF-B931-31F1750D8996}"/>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38">
                <a:extLst>
                  <a:ext uri="{FF2B5EF4-FFF2-40B4-BE49-F238E27FC236}">
                    <a16:creationId xmlns:a16="http://schemas.microsoft.com/office/drawing/2014/main" id="{3CAD1EA0-31D2-4388-AC66-BE422B61421C}"/>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39">
                <a:extLst>
                  <a:ext uri="{FF2B5EF4-FFF2-40B4-BE49-F238E27FC236}">
                    <a16:creationId xmlns:a16="http://schemas.microsoft.com/office/drawing/2014/main" id="{992B7398-2CE5-4B74-B42B-0E4E9FA210C1}"/>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0">
                <a:extLst>
                  <a:ext uri="{FF2B5EF4-FFF2-40B4-BE49-F238E27FC236}">
                    <a16:creationId xmlns:a16="http://schemas.microsoft.com/office/drawing/2014/main" id="{2AC042C8-974E-43A8-B1AB-D62435FE96D7}"/>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1">
                <a:extLst>
                  <a:ext uri="{FF2B5EF4-FFF2-40B4-BE49-F238E27FC236}">
                    <a16:creationId xmlns:a16="http://schemas.microsoft.com/office/drawing/2014/main" id="{2D6F1AB9-6712-4B85-8932-7F5F1BCFDA32}"/>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2">
                <a:extLst>
                  <a:ext uri="{FF2B5EF4-FFF2-40B4-BE49-F238E27FC236}">
                    <a16:creationId xmlns:a16="http://schemas.microsoft.com/office/drawing/2014/main" id="{80DC2507-35DC-491B-8CB6-90312B184EDE}"/>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3">
                <a:extLst>
                  <a:ext uri="{FF2B5EF4-FFF2-40B4-BE49-F238E27FC236}">
                    <a16:creationId xmlns:a16="http://schemas.microsoft.com/office/drawing/2014/main" id="{778102A0-D658-43A1-846D-9B9E4B9AE14F}"/>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44">
                <a:extLst>
                  <a:ext uri="{FF2B5EF4-FFF2-40B4-BE49-F238E27FC236}">
                    <a16:creationId xmlns:a16="http://schemas.microsoft.com/office/drawing/2014/main" id="{0532E36E-F8F7-4121-80C1-216501C391E8}"/>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45">
                <a:extLst>
                  <a:ext uri="{FF2B5EF4-FFF2-40B4-BE49-F238E27FC236}">
                    <a16:creationId xmlns:a16="http://schemas.microsoft.com/office/drawing/2014/main" id="{EBD0C1A7-E07E-492D-A5B7-899D81C35912}"/>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46">
                <a:extLst>
                  <a:ext uri="{FF2B5EF4-FFF2-40B4-BE49-F238E27FC236}">
                    <a16:creationId xmlns:a16="http://schemas.microsoft.com/office/drawing/2014/main" id="{FF89631E-3434-468A-BE5A-16772FE2F3D2}"/>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0" name="Group 19">
              <a:extLst>
                <a:ext uri="{FF2B5EF4-FFF2-40B4-BE49-F238E27FC236}">
                  <a16:creationId xmlns:a16="http://schemas.microsoft.com/office/drawing/2014/main" id="{8F8A1E95-3088-4CA0-BA17-9F2DBDABF9DB}"/>
                </a:ext>
              </a:extLst>
            </p:cNvPr>
            <p:cNvGrpSpPr/>
            <p:nvPr/>
          </p:nvGrpSpPr>
          <p:grpSpPr>
            <a:xfrm>
              <a:off x="354110" y="4376763"/>
              <a:ext cx="11480604" cy="109990"/>
              <a:chOff x="354110" y="4379678"/>
              <a:chExt cx="11480604" cy="109990"/>
            </a:xfrm>
            <a:grpFill/>
          </p:grpSpPr>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1">
                <a:extLst>
                  <a:ext uri="{FF2B5EF4-FFF2-40B4-BE49-F238E27FC236}">
                    <a16:creationId xmlns:a16="http://schemas.microsoft.com/office/drawing/2014/main" id="{FEA4E4F7-8218-4E7C-9E87-224A643273FF}"/>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2">
                <a:extLst>
                  <a:ext uri="{FF2B5EF4-FFF2-40B4-BE49-F238E27FC236}">
                    <a16:creationId xmlns:a16="http://schemas.microsoft.com/office/drawing/2014/main" id="{A94D8FC5-1EBD-4EE3-98BE-790ADC20DBFF}"/>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3">
                <a:extLst>
                  <a:ext uri="{FF2B5EF4-FFF2-40B4-BE49-F238E27FC236}">
                    <a16:creationId xmlns:a16="http://schemas.microsoft.com/office/drawing/2014/main" id="{30D19DB9-4852-4829-8388-B6807A0BF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64">
                <a:extLst>
                  <a:ext uri="{FF2B5EF4-FFF2-40B4-BE49-F238E27FC236}">
                    <a16:creationId xmlns:a16="http://schemas.microsoft.com/office/drawing/2014/main" id="{084DC439-7F3A-4989-96B7-B29D496E655F}"/>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65">
                <a:extLst>
                  <a:ext uri="{FF2B5EF4-FFF2-40B4-BE49-F238E27FC236}">
                    <a16:creationId xmlns:a16="http://schemas.microsoft.com/office/drawing/2014/main" id="{35EB4226-F03D-4819-A4CC-D42233D58851}"/>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66">
                <a:extLst>
                  <a:ext uri="{FF2B5EF4-FFF2-40B4-BE49-F238E27FC236}">
                    <a16:creationId xmlns:a16="http://schemas.microsoft.com/office/drawing/2014/main" id="{E00FCAAA-AC7E-4B03-AD5E-74ABD976422E}"/>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67">
                <a:extLst>
                  <a:ext uri="{FF2B5EF4-FFF2-40B4-BE49-F238E27FC236}">
                    <a16:creationId xmlns:a16="http://schemas.microsoft.com/office/drawing/2014/main" id="{7D3AA8CA-C2E8-4862-8F87-EFAEFBCFF0CD}"/>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68">
                <a:extLst>
                  <a:ext uri="{FF2B5EF4-FFF2-40B4-BE49-F238E27FC236}">
                    <a16:creationId xmlns:a16="http://schemas.microsoft.com/office/drawing/2014/main" id="{217BE0BD-ECA6-4A6D-9864-90AF19AF3022}"/>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69">
                <a:extLst>
                  <a:ext uri="{FF2B5EF4-FFF2-40B4-BE49-F238E27FC236}">
                    <a16:creationId xmlns:a16="http://schemas.microsoft.com/office/drawing/2014/main" id="{4367775C-E241-437A-90EC-7A4D13D422E0}"/>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0">
                <a:extLst>
                  <a:ext uri="{FF2B5EF4-FFF2-40B4-BE49-F238E27FC236}">
                    <a16:creationId xmlns:a16="http://schemas.microsoft.com/office/drawing/2014/main" id="{45804E6D-FE13-4F7A-A02C-81ED1ACEAFA0}"/>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1">
                <a:extLst>
                  <a:ext uri="{FF2B5EF4-FFF2-40B4-BE49-F238E27FC236}">
                    <a16:creationId xmlns:a16="http://schemas.microsoft.com/office/drawing/2014/main" id="{A09F54AC-51E7-45A0-B639-BFEC5FE67CC8}"/>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2">
                <a:extLst>
                  <a:ext uri="{FF2B5EF4-FFF2-40B4-BE49-F238E27FC236}">
                    <a16:creationId xmlns:a16="http://schemas.microsoft.com/office/drawing/2014/main" id="{CA60C1A9-4AD0-4191-96A2-CC1DD32F6F92}"/>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3">
                <a:extLst>
                  <a:ext uri="{FF2B5EF4-FFF2-40B4-BE49-F238E27FC236}">
                    <a16:creationId xmlns:a16="http://schemas.microsoft.com/office/drawing/2014/main" id="{9A28ED63-9408-4F16-A85E-E76BA9F9AD02}"/>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1" name="Group 20">
              <a:extLst>
                <a:ext uri="{FF2B5EF4-FFF2-40B4-BE49-F238E27FC236}">
                  <a16:creationId xmlns:a16="http://schemas.microsoft.com/office/drawing/2014/main" id="{909F6D0B-FF49-4CC2-90DB-BE84FEA93E9F}"/>
                </a:ext>
              </a:extLst>
            </p:cNvPr>
            <p:cNvGrpSpPr/>
            <p:nvPr/>
          </p:nvGrpSpPr>
          <p:grpSpPr>
            <a:xfrm>
              <a:off x="354110" y="4883475"/>
              <a:ext cx="11480604" cy="109990"/>
              <a:chOff x="354110" y="4888062"/>
              <a:chExt cx="11480604" cy="109990"/>
            </a:xfrm>
            <a:grpFill/>
          </p:grpSpPr>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7">
                <a:extLst>
                  <a:ext uri="{FF2B5EF4-FFF2-40B4-BE49-F238E27FC236}">
                    <a16:creationId xmlns:a16="http://schemas.microsoft.com/office/drawing/2014/main" id="{19A7F840-07E0-4852-B348-40D8EB614858}"/>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8">
                <a:extLst>
                  <a:ext uri="{FF2B5EF4-FFF2-40B4-BE49-F238E27FC236}">
                    <a16:creationId xmlns:a16="http://schemas.microsoft.com/office/drawing/2014/main" id="{F501C6E7-9683-4F5F-ADB4-D120A8CE23AC}"/>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9">
                <a:extLst>
                  <a:ext uri="{FF2B5EF4-FFF2-40B4-BE49-F238E27FC236}">
                    <a16:creationId xmlns:a16="http://schemas.microsoft.com/office/drawing/2014/main" id="{6B0B292A-E263-45E9-8363-AB5BA07DC7ED}"/>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0">
                <a:extLst>
                  <a:ext uri="{FF2B5EF4-FFF2-40B4-BE49-F238E27FC236}">
                    <a16:creationId xmlns:a16="http://schemas.microsoft.com/office/drawing/2014/main" id="{F6D80E9D-A930-4211-B815-FA67CF10A554}"/>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1">
                <a:extLst>
                  <a:ext uri="{FF2B5EF4-FFF2-40B4-BE49-F238E27FC236}">
                    <a16:creationId xmlns:a16="http://schemas.microsoft.com/office/drawing/2014/main" id="{75CB23DF-89C3-4513-88A0-E31FACFB7D19}"/>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2">
                <a:extLst>
                  <a:ext uri="{FF2B5EF4-FFF2-40B4-BE49-F238E27FC236}">
                    <a16:creationId xmlns:a16="http://schemas.microsoft.com/office/drawing/2014/main" id="{792B94F3-12D9-42E8-91C9-DE5D158733B4}"/>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3">
                <a:extLst>
                  <a:ext uri="{FF2B5EF4-FFF2-40B4-BE49-F238E27FC236}">
                    <a16:creationId xmlns:a16="http://schemas.microsoft.com/office/drawing/2014/main" id="{F5C29CE0-8ED9-4F8F-B865-6A66D95AA6F5}"/>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14">
                <a:extLst>
                  <a:ext uri="{FF2B5EF4-FFF2-40B4-BE49-F238E27FC236}">
                    <a16:creationId xmlns:a16="http://schemas.microsoft.com/office/drawing/2014/main" id="{E1288316-CFF0-4D0C-A6EA-50B406EBF659}"/>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15">
                <a:extLst>
                  <a:ext uri="{FF2B5EF4-FFF2-40B4-BE49-F238E27FC236}">
                    <a16:creationId xmlns:a16="http://schemas.microsoft.com/office/drawing/2014/main" id="{4BF70EA3-0A87-40BD-94BF-76AAEC816C87}"/>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16">
                <a:extLst>
                  <a:ext uri="{FF2B5EF4-FFF2-40B4-BE49-F238E27FC236}">
                    <a16:creationId xmlns:a16="http://schemas.microsoft.com/office/drawing/2014/main" id="{8AC49DAE-1800-40B4-908D-DACDDBFF2135}"/>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17">
                <a:extLst>
                  <a:ext uri="{FF2B5EF4-FFF2-40B4-BE49-F238E27FC236}">
                    <a16:creationId xmlns:a16="http://schemas.microsoft.com/office/drawing/2014/main" id="{236BF9F5-A935-4DA3-A4A9-52DD30165B37}"/>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18">
                <a:extLst>
                  <a:ext uri="{FF2B5EF4-FFF2-40B4-BE49-F238E27FC236}">
                    <a16:creationId xmlns:a16="http://schemas.microsoft.com/office/drawing/2014/main" id="{97FE846A-6C60-49BD-8759-77095BC24777}"/>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19">
                <a:extLst>
                  <a:ext uri="{FF2B5EF4-FFF2-40B4-BE49-F238E27FC236}">
                    <a16:creationId xmlns:a16="http://schemas.microsoft.com/office/drawing/2014/main" id="{FA924FA8-FE97-40A1-852B-77A498A7C449}"/>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2" name="Group 21">
              <a:extLst>
                <a:ext uri="{FF2B5EF4-FFF2-40B4-BE49-F238E27FC236}">
                  <a16:creationId xmlns:a16="http://schemas.microsoft.com/office/drawing/2014/main" id="{5E7D7A4E-C314-4987-9657-060E28CAA6A0}"/>
                </a:ext>
              </a:extLst>
            </p:cNvPr>
            <p:cNvGrpSpPr/>
            <p:nvPr/>
          </p:nvGrpSpPr>
          <p:grpSpPr>
            <a:xfrm>
              <a:off x="354110" y="5390187"/>
              <a:ext cx="11480604" cy="108822"/>
              <a:chOff x="354110" y="5396454"/>
              <a:chExt cx="11480604" cy="108822"/>
            </a:xfrm>
            <a:grpFill/>
          </p:grpSpPr>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34">
                <a:extLst>
                  <a:ext uri="{FF2B5EF4-FFF2-40B4-BE49-F238E27FC236}">
                    <a16:creationId xmlns:a16="http://schemas.microsoft.com/office/drawing/2014/main" id="{088CF2A2-82EB-4956-973F-6A38CD7EA059}"/>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35">
                <a:extLst>
                  <a:ext uri="{FF2B5EF4-FFF2-40B4-BE49-F238E27FC236}">
                    <a16:creationId xmlns:a16="http://schemas.microsoft.com/office/drawing/2014/main" id="{C040EEA9-3095-4F30-8483-23F37448C258}"/>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36">
                <a:extLst>
                  <a:ext uri="{FF2B5EF4-FFF2-40B4-BE49-F238E27FC236}">
                    <a16:creationId xmlns:a16="http://schemas.microsoft.com/office/drawing/2014/main" id="{749693CE-451B-4AFB-88A8-C12ED178EA24}"/>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37">
                <a:extLst>
                  <a:ext uri="{FF2B5EF4-FFF2-40B4-BE49-F238E27FC236}">
                    <a16:creationId xmlns:a16="http://schemas.microsoft.com/office/drawing/2014/main" id="{30280489-C791-44E8-963D-1255607CDB5F}"/>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38">
                <a:extLst>
                  <a:ext uri="{FF2B5EF4-FFF2-40B4-BE49-F238E27FC236}">
                    <a16:creationId xmlns:a16="http://schemas.microsoft.com/office/drawing/2014/main" id="{8CC74FC2-413D-4801-AE6D-107C3B112929}"/>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39">
                <a:extLst>
                  <a:ext uri="{FF2B5EF4-FFF2-40B4-BE49-F238E27FC236}">
                    <a16:creationId xmlns:a16="http://schemas.microsoft.com/office/drawing/2014/main" id="{B285A8B1-8801-46CD-91B8-97CE12F3199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0">
                <a:extLst>
                  <a:ext uri="{FF2B5EF4-FFF2-40B4-BE49-F238E27FC236}">
                    <a16:creationId xmlns:a16="http://schemas.microsoft.com/office/drawing/2014/main" id="{2DCB03A8-663D-4DCB-A3A5-59C55ED30496}"/>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1">
                <a:extLst>
                  <a:ext uri="{FF2B5EF4-FFF2-40B4-BE49-F238E27FC236}">
                    <a16:creationId xmlns:a16="http://schemas.microsoft.com/office/drawing/2014/main" id="{5407D7A5-9403-4899-B30F-57F9270DFA23}"/>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2">
                <a:extLst>
                  <a:ext uri="{FF2B5EF4-FFF2-40B4-BE49-F238E27FC236}">
                    <a16:creationId xmlns:a16="http://schemas.microsoft.com/office/drawing/2014/main" id="{A5A712A8-2D9C-4566-93D7-A554219464B6}"/>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3">
                <a:extLst>
                  <a:ext uri="{FF2B5EF4-FFF2-40B4-BE49-F238E27FC236}">
                    <a16:creationId xmlns:a16="http://schemas.microsoft.com/office/drawing/2014/main" id="{4B61ED17-0B4A-42B3-B859-84E6FBD9F9B9}"/>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44">
                <a:extLst>
                  <a:ext uri="{FF2B5EF4-FFF2-40B4-BE49-F238E27FC236}">
                    <a16:creationId xmlns:a16="http://schemas.microsoft.com/office/drawing/2014/main" id="{7FF71609-E043-4DD4-BBED-210943BF31DB}"/>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45">
                <a:extLst>
                  <a:ext uri="{FF2B5EF4-FFF2-40B4-BE49-F238E27FC236}">
                    <a16:creationId xmlns:a16="http://schemas.microsoft.com/office/drawing/2014/main" id="{9107E37E-3623-4410-8CEA-DA33995A6AC6}"/>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46">
                <a:extLst>
                  <a:ext uri="{FF2B5EF4-FFF2-40B4-BE49-F238E27FC236}">
                    <a16:creationId xmlns:a16="http://schemas.microsoft.com/office/drawing/2014/main" id="{B83800E2-BDEE-48AC-9D9F-0B03C123FB62}"/>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3" name="Group 22">
              <a:extLst>
                <a:ext uri="{FF2B5EF4-FFF2-40B4-BE49-F238E27FC236}">
                  <a16:creationId xmlns:a16="http://schemas.microsoft.com/office/drawing/2014/main" id="{8F81BE07-E676-45EB-9AFA-7BF1FBB657A2}"/>
                </a:ext>
              </a:extLst>
            </p:cNvPr>
            <p:cNvGrpSpPr/>
            <p:nvPr/>
          </p:nvGrpSpPr>
          <p:grpSpPr>
            <a:xfrm>
              <a:off x="354110" y="5895731"/>
              <a:ext cx="11480604" cy="109990"/>
              <a:chOff x="354110" y="5903678"/>
              <a:chExt cx="11480604" cy="109990"/>
            </a:xfrm>
            <a:grpFill/>
          </p:grpSpPr>
          <p:sp>
            <p:nvSpPr>
              <p:cNvPr id="51" name="Rectangle 59">
                <a:extLst>
                  <a:ext uri="{FF2B5EF4-FFF2-40B4-BE49-F238E27FC236}">
                    <a16:creationId xmlns:a16="http://schemas.microsoft.com/office/drawing/2014/main" id="{90F41A19-F592-419E-BB70-0A26A5A2C993}"/>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0">
                <a:extLst>
                  <a:ext uri="{FF2B5EF4-FFF2-40B4-BE49-F238E27FC236}">
                    <a16:creationId xmlns:a16="http://schemas.microsoft.com/office/drawing/2014/main" id="{1469FDD4-E3FD-413E-AE75-22EE1F631B63}"/>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1">
                <a:extLst>
                  <a:ext uri="{FF2B5EF4-FFF2-40B4-BE49-F238E27FC236}">
                    <a16:creationId xmlns:a16="http://schemas.microsoft.com/office/drawing/2014/main" id="{FE475E5D-8646-4FC9-BFFB-619E2D0E25ED}"/>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2">
                <a:extLst>
                  <a:ext uri="{FF2B5EF4-FFF2-40B4-BE49-F238E27FC236}">
                    <a16:creationId xmlns:a16="http://schemas.microsoft.com/office/drawing/2014/main" id="{3D36A72E-C554-4C3C-9B1B-6CB10E5F62BE}"/>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3">
                <a:extLst>
                  <a:ext uri="{FF2B5EF4-FFF2-40B4-BE49-F238E27FC236}">
                    <a16:creationId xmlns:a16="http://schemas.microsoft.com/office/drawing/2014/main" id="{7A4E6F93-4FD1-43BD-92BD-564F60D0B6DD}"/>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64">
                <a:extLst>
                  <a:ext uri="{FF2B5EF4-FFF2-40B4-BE49-F238E27FC236}">
                    <a16:creationId xmlns:a16="http://schemas.microsoft.com/office/drawing/2014/main" id="{91390BA3-956A-4FEA-961B-6154DE6FB764}"/>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65">
                <a:extLst>
                  <a:ext uri="{FF2B5EF4-FFF2-40B4-BE49-F238E27FC236}">
                    <a16:creationId xmlns:a16="http://schemas.microsoft.com/office/drawing/2014/main" id="{3BDA4482-76BD-4B95-9A99-C9D97E68F675}"/>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66">
                <a:extLst>
                  <a:ext uri="{FF2B5EF4-FFF2-40B4-BE49-F238E27FC236}">
                    <a16:creationId xmlns:a16="http://schemas.microsoft.com/office/drawing/2014/main" id="{7C89DCF1-7783-4715-A5F6-F69C325A84F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67">
                <a:extLst>
                  <a:ext uri="{FF2B5EF4-FFF2-40B4-BE49-F238E27FC236}">
                    <a16:creationId xmlns:a16="http://schemas.microsoft.com/office/drawing/2014/main" id="{C358A697-8E33-4B4A-8E88-7C19923AD434}"/>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68">
                <a:extLst>
                  <a:ext uri="{FF2B5EF4-FFF2-40B4-BE49-F238E27FC236}">
                    <a16:creationId xmlns:a16="http://schemas.microsoft.com/office/drawing/2014/main" id="{8716A687-A14A-4B91-AB47-EC1722AF30AA}"/>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69">
                <a:extLst>
                  <a:ext uri="{FF2B5EF4-FFF2-40B4-BE49-F238E27FC236}">
                    <a16:creationId xmlns:a16="http://schemas.microsoft.com/office/drawing/2014/main" id="{3597BC4D-A8AB-476D-A463-DDA92D6194C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0">
                <a:extLst>
                  <a:ext uri="{FF2B5EF4-FFF2-40B4-BE49-F238E27FC236}">
                    <a16:creationId xmlns:a16="http://schemas.microsoft.com/office/drawing/2014/main" id="{3D5FE933-374E-4D22-95B5-F8B154CFC294}"/>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1">
                <a:extLst>
                  <a:ext uri="{FF2B5EF4-FFF2-40B4-BE49-F238E27FC236}">
                    <a16:creationId xmlns:a16="http://schemas.microsoft.com/office/drawing/2014/main" id="{4DA4C424-BC57-46B1-8A19-98F4A1F4BC56}"/>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2">
                <a:extLst>
                  <a:ext uri="{FF2B5EF4-FFF2-40B4-BE49-F238E27FC236}">
                    <a16:creationId xmlns:a16="http://schemas.microsoft.com/office/drawing/2014/main" id="{8072EEA5-91EE-47E9-9C82-96966E37CB87}"/>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3">
                <a:extLst>
                  <a:ext uri="{FF2B5EF4-FFF2-40B4-BE49-F238E27FC236}">
                    <a16:creationId xmlns:a16="http://schemas.microsoft.com/office/drawing/2014/main" id="{D2366CD8-B517-40C0-8E52-217CE8F16474}"/>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74">
                <a:extLst>
                  <a:ext uri="{FF2B5EF4-FFF2-40B4-BE49-F238E27FC236}">
                    <a16:creationId xmlns:a16="http://schemas.microsoft.com/office/drawing/2014/main" id="{2739573F-C01A-4A42-BDB4-F8717CD6555C}"/>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75">
                <a:extLst>
                  <a:ext uri="{FF2B5EF4-FFF2-40B4-BE49-F238E27FC236}">
                    <a16:creationId xmlns:a16="http://schemas.microsoft.com/office/drawing/2014/main" id="{94A56444-668B-41B0-8986-65EB2B4A3200}"/>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76">
                <a:extLst>
                  <a:ext uri="{FF2B5EF4-FFF2-40B4-BE49-F238E27FC236}">
                    <a16:creationId xmlns:a16="http://schemas.microsoft.com/office/drawing/2014/main" id="{B2CFF404-368E-4A76-A2CA-471611869B48}"/>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77">
                <a:extLst>
                  <a:ext uri="{FF2B5EF4-FFF2-40B4-BE49-F238E27FC236}">
                    <a16:creationId xmlns:a16="http://schemas.microsoft.com/office/drawing/2014/main" id="{3B1857CC-9DC7-43E3-98B6-0DCBB2DC18B3}"/>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78">
                <a:extLst>
                  <a:ext uri="{FF2B5EF4-FFF2-40B4-BE49-F238E27FC236}">
                    <a16:creationId xmlns:a16="http://schemas.microsoft.com/office/drawing/2014/main" id="{13C3C468-F3E2-4B75-BB66-184F85DD01B0}"/>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 name="Rectangle 79">
                <a:extLst>
                  <a:ext uri="{FF2B5EF4-FFF2-40B4-BE49-F238E27FC236}">
                    <a16:creationId xmlns:a16="http://schemas.microsoft.com/office/drawing/2014/main" id="{1A0E9336-6E7F-4174-BB8B-7B675743AA41}"/>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80">
                <a:extLst>
                  <a:ext uri="{FF2B5EF4-FFF2-40B4-BE49-F238E27FC236}">
                    <a16:creationId xmlns:a16="http://schemas.microsoft.com/office/drawing/2014/main" id="{1AB6293C-8454-4149-8126-EFE23BCE434D}"/>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81">
                <a:extLst>
                  <a:ext uri="{FF2B5EF4-FFF2-40B4-BE49-F238E27FC236}">
                    <a16:creationId xmlns:a16="http://schemas.microsoft.com/office/drawing/2014/main" id="{BAE4953B-46B2-4552-8D6A-C67D4FCB3D6C}"/>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82">
                <a:extLst>
                  <a:ext uri="{FF2B5EF4-FFF2-40B4-BE49-F238E27FC236}">
                    <a16:creationId xmlns:a16="http://schemas.microsoft.com/office/drawing/2014/main" id="{40C5CC0E-449E-4E60-822F-5A4AB69E541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83">
                <a:extLst>
                  <a:ext uri="{FF2B5EF4-FFF2-40B4-BE49-F238E27FC236}">
                    <a16:creationId xmlns:a16="http://schemas.microsoft.com/office/drawing/2014/main" id="{B2688373-3DD7-4956-8759-7CB2AF735B51}"/>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84">
                <a:extLst>
                  <a:ext uri="{FF2B5EF4-FFF2-40B4-BE49-F238E27FC236}">
                    <a16:creationId xmlns:a16="http://schemas.microsoft.com/office/drawing/2014/main" id="{50B8E454-F10F-456B-81ED-301B191CA48D}"/>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4" name="Group 23">
              <a:extLst>
                <a:ext uri="{FF2B5EF4-FFF2-40B4-BE49-F238E27FC236}">
                  <a16:creationId xmlns:a16="http://schemas.microsoft.com/office/drawing/2014/main" id="{960ABA5C-8D36-4AAD-9494-669B8A3E9E86}"/>
                </a:ext>
              </a:extLst>
            </p:cNvPr>
            <p:cNvGrpSpPr/>
            <p:nvPr/>
          </p:nvGrpSpPr>
          <p:grpSpPr>
            <a:xfrm>
              <a:off x="354110" y="6402442"/>
              <a:ext cx="11480604" cy="109990"/>
              <a:chOff x="354110" y="5903678"/>
              <a:chExt cx="11480604" cy="109990"/>
            </a:xfrm>
            <a:grpFill/>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2" name="Date Placeholder 1"/>
          <p:cNvSpPr>
            <a:spLocks noGrp="1"/>
          </p:cNvSpPr>
          <p:nvPr>
            <p:ph type="dt" sz="half" idx="10"/>
          </p:nvPr>
        </p:nvSpPr>
        <p:spPr/>
        <p:txBody>
          <a:bodyPr/>
          <a:lstStyle/>
          <a:p>
            <a:fld id="{425404F2-BE9A-4460-8815-8F645183555F}" type="datetimeFigureOut">
              <a:rPr lang="en-US" smtClean="0"/>
              <a:pPr/>
              <a:t>4/26/2025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r>
              <a:rPr lang="en-US" dirty="0"/>
              <a:t>www.anubhavtrainings.com</a:t>
            </a:r>
          </a:p>
          <a:p>
            <a:endParaRPr lang="en-US" dirty="0"/>
          </a:p>
        </p:txBody>
      </p:sp>
      <p:sp>
        <p:nvSpPr>
          <p:cNvPr id="363" name="Picture Placeholder 13">
            <a:extLst>
              <a:ext uri="{FF2B5EF4-FFF2-40B4-BE49-F238E27FC236}">
                <a16:creationId xmlns:a16="http://schemas.microsoft.com/office/drawing/2014/main" id="{AF7BEAA2-6D2C-4224-A195-391044C69E59}"/>
              </a:ext>
            </a:extLst>
          </p:cNvPr>
          <p:cNvSpPr>
            <a:spLocks noGrp="1"/>
          </p:cNvSpPr>
          <p:nvPr>
            <p:ph type="pic" sz="quarter" idx="13"/>
          </p:nvPr>
        </p:nvSpPr>
        <p:spPr>
          <a:xfrm>
            <a:off x="3286125" y="2297680"/>
            <a:ext cx="1728788" cy="1728787"/>
          </a:xfrm>
          <a:prstGeom prst="ellipse">
            <a:avLst/>
          </a:prstGeom>
          <a:solidFill>
            <a:schemeClr val="bg1">
              <a:lumMod val="95000"/>
            </a:schemeClr>
          </a:solidFill>
        </p:spPr>
        <p:txBody>
          <a:bodyPr anchor="ctr">
            <a:normAutofit/>
          </a:bodyPr>
          <a:lstStyle>
            <a:lvl1pPr marL="0" indent="0" algn="ctr">
              <a:buFontTx/>
              <a:buNone/>
              <a:defRPr sz="2000">
                <a:solidFill>
                  <a:schemeClr val="tx1">
                    <a:lumMod val="75000"/>
                    <a:lumOff val="25000"/>
                  </a:schemeClr>
                </a:solidFill>
              </a:defRPr>
            </a:lvl1pPr>
          </a:lstStyle>
          <a:p>
            <a:endParaRPr lang="en-IN"/>
          </a:p>
        </p:txBody>
      </p:sp>
      <p:sp>
        <p:nvSpPr>
          <p:cNvPr id="365" name="Picture Placeholder 13">
            <a:extLst>
              <a:ext uri="{FF2B5EF4-FFF2-40B4-BE49-F238E27FC236}">
                <a16:creationId xmlns:a16="http://schemas.microsoft.com/office/drawing/2014/main" id="{23BFF80F-B426-466E-B0BF-CF7C190E492D}"/>
              </a:ext>
            </a:extLst>
          </p:cNvPr>
          <p:cNvSpPr>
            <a:spLocks noGrp="1"/>
          </p:cNvSpPr>
          <p:nvPr>
            <p:ph type="pic" sz="quarter" idx="14"/>
          </p:nvPr>
        </p:nvSpPr>
        <p:spPr>
          <a:xfrm>
            <a:off x="6312310" y="1412776"/>
            <a:ext cx="1681778" cy="1681777"/>
          </a:xfrm>
          <a:prstGeom prst="ellipse">
            <a:avLst/>
          </a:prstGeom>
          <a:solidFill>
            <a:schemeClr val="bg1">
              <a:lumMod val="95000"/>
            </a:schemeClr>
          </a:solidFill>
          <a:ln>
            <a:noFill/>
          </a:ln>
        </p:spPr>
        <p:txBody>
          <a:bodyPr anchor="ctr">
            <a:normAutofit/>
          </a:bodyPr>
          <a:lstStyle>
            <a:lvl1pPr marL="0" indent="0" algn="ctr">
              <a:buFontTx/>
              <a:buNone/>
              <a:defRPr sz="2000">
                <a:solidFill>
                  <a:schemeClr val="tx1">
                    <a:lumMod val="75000"/>
                    <a:lumOff val="25000"/>
                  </a:schemeClr>
                </a:solidFill>
              </a:defRPr>
            </a:lvl1pPr>
          </a:lstStyle>
          <a:p>
            <a:endParaRPr lang="en-IN"/>
          </a:p>
        </p:txBody>
      </p:sp>
      <p:sp>
        <p:nvSpPr>
          <p:cNvPr id="366" name="Picture Placeholder 13">
            <a:extLst>
              <a:ext uri="{FF2B5EF4-FFF2-40B4-BE49-F238E27FC236}">
                <a16:creationId xmlns:a16="http://schemas.microsoft.com/office/drawing/2014/main" id="{41BD29D0-2556-4715-91D8-E02770D6F826}"/>
              </a:ext>
            </a:extLst>
          </p:cNvPr>
          <p:cNvSpPr>
            <a:spLocks noGrp="1"/>
          </p:cNvSpPr>
          <p:nvPr>
            <p:ph type="pic" sz="quarter" idx="15"/>
          </p:nvPr>
        </p:nvSpPr>
        <p:spPr>
          <a:xfrm>
            <a:off x="7622663" y="3342563"/>
            <a:ext cx="1302826" cy="1302824"/>
          </a:xfrm>
          <a:prstGeom prst="ellipse">
            <a:avLst/>
          </a:prstGeom>
          <a:solidFill>
            <a:schemeClr val="bg1">
              <a:lumMod val="95000"/>
            </a:schemeClr>
          </a:solidFill>
          <a:ln>
            <a:noFill/>
          </a:ln>
        </p:spPr>
        <p:txBody>
          <a:bodyPr anchor="ctr">
            <a:normAutofit/>
          </a:bodyPr>
          <a:lstStyle>
            <a:lvl1pPr marL="0" indent="0" algn="ctr">
              <a:buFontTx/>
              <a:buNone/>
              <a:defRPr sz="2000">
                <a:solidFill>
                  <a:schemeClr val="tx1">
                    <a:lumMod val="75000"/>
                    <a:lumOff val="25000"/>
                  </a:schemeClr>
                </a:solidFill>
              </a:defRPr>
            </a:lvl1pPr>
          </a:lstStyle>
          <a:p>
            <a:endParaRPr lang="en-IN"/>
          </a:p>
        </p:txBody>
      </p:sp>
      <p:sp>
        <p:nvSpPr>
          <p:cNvPr id="367" name="Picture Placeholder 13">
            <a:extLst>
              <a:ext uri="{FF2B5EF4-FFF2-40B4-BE49-F238E27FC236}">
                <a16:creationId xmlns:a16="http://schemas.microsoft.com/office/drawing/2014/main" id="{4B3928D8-3106-4129-84DA-31AD6A29256F}"/>
              </a:ext>
            </a:extLst>
          </p:cNvPr>
          <p:cNvSpPr>
            <a:spLocks noGrp="1"/>
          </p:cNvSpPr>
          <p:nvPr>
            <p:ph type="pic" sz="quarter" idx="16"/>
          </p:nvPr>
        </p:nvSpPr>
        <p:spPr>
          <a:xfrm>
            <a:off x="5103405" y="3537009"/>
            <a:ext cx="2012950" cy="2012946"/>
          </a:xfrm>
          <a:prstGeom prst="ellipse">
            <a:avLst/>
          </a:prstGeom>
          <a:solidFill>
            <a:schemeClr val="bg1">
              <a:lumMod val="95000"/>
            </a:schemeClr>
          </a:solidFill>
          <a:ln>
            <a:noFill/>
          </a:ln>
        </p:spPr>
        <p:txBody>
          <a:bodyPr anchor="ctr">
            <a:normAutofit/>
          </a:bodyPr>
          <a:lstStyle>
            <a:lvl1pPr marL="0" indent="0" algn="ctr">
              <a:buFontTx/>
              <a:buNone/>
              <a:defRPr sz="2000">
                <a:solidFill>
                  <a:schemeClr val="tx1">
                    <a:lumMod val="75000"/>
                    <a:lumOff val="25000"/>
                  </a:schemeClr>
                </a:solidFill>
              </a:defRPr>
            </a:lvl1pPr>
          </a:lstStyle>
          <a:p>
            <a:endParaRPr lang="en-IN"/>
          </a:p>
        </p:txBody>
      </p:sp>
      <p:sp>
        <p:nvSpPr>
          <p:cNvPr id="380" name="Title 1">
            <a:extLst>
              <a:ext uri="{FF2B5EF4-FFF2-40B4-BE49-F238E27FC236}">
                <a16:creationId xmlns:a16="http://schemas.microsoft.com/office/drawing/2014/main" id="{FEE9D826-2462-4D57-A5DD-57BFA6D51B66}"/>
              </a:ext>
            </a:extLst>
          </p:cNvPr>
          <p:cNvSpPr>
            <a:spLocks noGrp="1"/>
          </p:cNvSpPr>
          <p:nvPr>
            <p:ph type="title"/>
          </p:nvPr>
        </p:nvSpPr>
        <p:spPr>
          <a:xfrm>
            <a:off x="609441" y="274639"/>
            <a:ext cx="10969943" cy="711081"/>
          </a:xfrm>
        </p:spPr>
        <p:txBody>
          <a:bodyPr>
            <a:noAutofit/>
          </a:bodyPr>
          <a:lstStyle>
            <a:lvl1pPr algn="ctr">
              <a:defRPr sz="36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13924982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esktop Mockup">
    <p:bg>
      <p:bgPr>
        <a:solidFill>
          <a:schemeClr val="accent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C1607FC-4025-4535-B960-C423F1504CE5}"/>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12" name="Group 11">
              <a:extLst>
                <a:ext uri="{FF2B5EF4-FFF2-40B4-BE49-F238E27FC236}">
                  <a16:creationId xmlns:a16="http://schemas.microsoft.com/office/drawing/2014/main" id="{5651BEEC-E6AC-4E4B-9B88-D2F823311FDE}"/>
                </a:ext>
              </a:extLst>
            </p:cNvPr>
            <p:cNvGrpSpPr/>
            <p:nvPr/>
          </p:nvGrpSpPr>
          <p:grpSpPr>
            <a:xfrm>
              <a:off x="354110" y="326571"/>
              <a:ext cx="11480604" cy="109990"/>
              <a:chOff x="354110" y="326571"/>
              <a:chExt cx="11480604" cy="109990"/>
            </a:xfrm>
            <a:grpFill/>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6CC022AE-7DA1-4DBC-B4FA-A550170E3244}"/>
                </a:ext>
              </a:extLst>
            </p:cNvPr>
            <p:cNvGrpSpPr/>
            <p:nvPr/>
          </p:nvGrpSpPr>
          <p:grpSpPr>
            <a:xfrm>
              <a:off x="354110" y="833283"/>
              <a:ext cx="11480604" cy="108822"/>
              <a:chOff x="354110" y="834963"/>
              <a:chExt cx="11480604" cy="108822"/>
            </a:xfrm>
            <a:grpFill/>
          </p:grpSpPr>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86937529-B296-43D8-A41E-AB8B81312F52}"/>
                </a:ext>
              </a:extLst>
            </p:cNvPr>
            <p:cNvGrpSpPr/>
            <p:nvPr/>
          </p:nvGrpSpPr>
          <p:grpSpPr>
            <a:xfrm>
              <a:off x="354110" y="1338827"/>
              <a:ext cx="11480604" cy="109990"/>
              <a:chOff x="354110" y="1342187"/>
              <a:chExt cx="11480604" cy="109990"/>
            </a:xfrm>
            <a:grpFill/>
          </p:grpSpPr>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7F2D639A-C347-4082-9643-F89AF7802C05}"/>
                </a:ext>
              </a:extLst>
            </p:cNvPr>
            <p:cNvGrpSpPr/>
            <p:nvPr/>
          </p:nvGrpSpPr>
          <p:grpSpPr>
            <a:xfrm>
              <a:off x="354110" y="1845539"/>
              <a:ext cx="11480604" cy="109990"/>
              <a:chOff x="354110" y="1850572"/>
              <a:chExt cx="11480604" cy="109990"/>
            </a:xfrm>
            <a:grpFill/>
          </p:grpSpPr>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66A8B488-F73F-46BA-AAC6-FAAE1D26CA95}"/>
                </a:ext>
              </a:extLst>
            </p:cNvPr>
            <p:cNvGrpSpPr/>
            <p:nvPr/>
          </p:nvGrpSpPr>
          <p:grpSpPr>
            <a:xfrm>
              <a:off x="354110" y="2352251"/>
              <a:ext cx="11480604" cy="108822"/>
              <a:chOff x="354110" y="2358964"/>
              <a:chExt cx="11480604" cy="108822"/>
            </a:xfrm>
            <a:grpFill/>
          </p:grpSpPr>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518EF978-EC3B-4512-9384-D9CDBEA6D3B0}"/>
                </a:ext>
              </a:extLst>
            </p:cNvPr>
            <p:cNvGrpSpPr/>
            <p:nvPr/>
          </p:nvGrpSpPr>
          <p:grpSpPr>
            <a:xfrm>
              <a:off x="354110" y="2857795"/>
              <a:ext cx="11480604" cy="109990"/>
              <a:chOff x="354110" y="2866188"/>
              <a:chExt cx="11480604" cy="109990"/>
            </a:xfrm>
            <a:grpFill/>
          </p:grpSpPr>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906BB728-4849-4082-9FF0-0EA3AABEBCF4}"/>
                </a:ext>
              </a:extLst>
            </p:cNvPr>
            <p:cNvGrpSpPr/>
            <p:nvPr/>
          </p:nvGrpSpPr>
          <p:grpSpPr>
            <a:xfrm>
              <a:off x="354110" y="3364507"/>
              <a:ext cx="11480604" cy="109990"/>
              <a:chOff x="354110" y="3364062"/>
              <a:chExt cx="11480604" cy="109990"/>
            </a:xfrm>
            <a:grpFill/>
          </p:grpSpPr>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7">
                <a:extLst>
                  <a:ext uri="{FF2B5EF4-FFF2-40B4-BE49-F238E27FC236}">
                    <a16:creationId xmlns:a16="http://schemas.microsoft.com/office/drawing/2014/main" id="{BDB3BE91-D24B-44FB-A0BE-35ABBB231390}"/>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8">
                <a:extLst>
                  <a:ext uri="{FF2B5EF4-FFF2-40B4-BE49-F238E27FC236}">
                    <a16:creationId xmlns:a16="http://schemas.microsoft.com/office/drawing/2014/main" id="{02BF76EB-C07C-40D8-ABF9-14A0E81337BD}"/>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9">
                <a:extLst>
                  <a:ext uri="{FF2B5EF4-FFF2-40B4-BE49-F238E27FC236}">
                    <a16:creationId xmlns:a16="http://schemas.microsoft.com/office/drawing/2014/main" id="{FC0AC496-1F3F-4359-904E-5527E0BAD729}"/>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0">
                <a:extLst>
                  <a:ext uri="{FF2B5EF4-FFF2-40B4-BE49-F238E27FC236}">
                    <a16:creationId xmlns:a16="http://schemas.microsoft.com/office/drawing/2014/main" id="{67A5809D-4B79-4E2A-8B9D-C29BBE187DEB}"/>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1">
                <a:extLst>
                  <a:ext uri="{FF2B5EF4-FFF2-40B4-BE49-F238E27FC236}">
                    <a16:creationId xmlns:a16="http://schemas.microsoft.com/office/drawing/2014/main" id="{5FA8A205-5CFE-4939-86AC-E0D585AB2216}"/>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2">
                <a:extLst>
                  <a:ext uri="{FF2B5EF4-FFF2-40B4-BE49-F238E27FC236}">
                    <a16:creationId xmlns:a16="http://schemas.microsoft.com/office/drawing/2014/main" id="{553F272B-5533-4FB6-A9F0-875A21EC046E}"/>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3">
                <a:extLst>
                  <a:ext uri="{FF2B5EF4-FFF2-40B4-BE49-F238E27FC236}">
                    <a16:creationId xmlns:a16="http://schemas.microsoft.com/office/drawing/2014/main" id="{187F64CB-DEFF-42C8-A80D-BF5D20C7E7B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14">
                <a:extLst>
                  <a:ext uri="{FF2B5EF4-FFF2-40B4-BE49-F238E27FC236}">
                    <a16:creationId xmlns:a16="http://schemas.microsoft.com/office/drawing/2014/main" id="{D8A81EE6-EC79-451C-8888-B85838267DFF}"/>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15">
                <a:extLst>
                  <a:ext uri="{FF2B5EF4-FFF2-40B4-BE49-F238E27FC236}">
                    <a16:creationId xmlns:a16="http://schemas.microsoft.com/office/drawing/2014/main" id="{2F75E8FE-AE95-4C7F-8BE5-50A035B1B1A2}"/>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16">
                <a:extLst>
                  <a:ext uri="{FF2B5EF4-FFF2-40B4-BE49-F238E27FC236}">
                    <a16:creationId xmlns:a16="http://schemas.microsoft.com/office/drawing/2014/main" id="{521C11C5-735B-4510-A6D4-19E284955808}"/>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17">
                <a:extLst>
                  <a:ext uri="{FF2B5EF4-FFF2-40B4-BE49-F238E27FC236}">
                    <a16:creationId xmlns:a16="http://schemas.microsoft.com/office/drawing/2014/main" id="{DE053974-1CFB-4C67-9102-E4BA82742CCB}"/>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18">
                <a:extLst>
                  <a:ext uri="{FF2B5EF4-FFF2-40B4-BE49-F238E27FC236}">
                    <a16:creationId xmlns:a16="http://schemas.microsoft.com/office/drawing/2014/main" id="{00A33D5E-F49C-4A86-B377-B3598B7EF79A}"/>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19">
                <a:extLst>
                  <a:ext uri="{FF2B5EF4-FFF2-40B4-BE49-F238E27FC236}">
                    <a16:creationId xmlns:a16="http://schemas.microsoft.com/office/drawing/2014/main" id="{7B19912A-F019-49AD-A23F-B9B6F8E59878}"/>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9" name="Group 18">
              <a:extLst>
                <a:ext uri="{FF2B5EF4-FFF2-40B4-BE49-F238E27FC236}">
                  <a16:creationId xmlns:a16="http://schemas.microsoft.com/office/drawing/2014/main" id="{9899924C-8D1C-46B4-9F38-88AD7EA3A211}"/>
                </a:ext>
              </a:extLst>
            </p:cNvPr>
            <p:cNvGrpSpPr/>
            <p:nvPr/>
          </p:nvGrpSpPr>
          <p:grpSpPr>
            <a:xfrm>
              <a:off x="354110" y="3871219"/>
              <a:ext cx="11480604" cy="108822"/>
              <a:chOff x="354110" y="3872454"/>
              <a:chExt cx="11480604" cy="108822"/>
            </a:xfrm>
            <a:grpFill/>
          </p:grpSpPr>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34">
                <a:extLst>
                  <a:ext uri="{FF2B5EF4-FFF2-40B4-BE49-F238E27FC236}">
                    <a16:creationId xmlns:a16="http://schemas.microsoft.com/office/drawing/2014/main" id="{0081421C-B014-4BA9-9B01-C495814F1439}"/>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35">
                <a:extLst>
                  <a:ext uri="{FF2B5EF4-FFF2-40B4-BE49-F238E27FC236}">
                    <a16:creationId xmlns:a16="http://schemas.microsoft.com/office/drawing/2014/main" id="{F2F01CCA-56ED-486D-8B82-39DC92A848EA}"/>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36">
                <a:extLst>
                  <a:ext uri="{FF2B5EF4-FFF2-40B4-BE49-F238E27FC236}">
                    <a16:creationId xmlns:a16="http://schemas.microsoft.com/office/drawing/2014/main" id="{D80D4491-E5C9-4C50-81FD-6FC11F948875}"/>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37">
                <a:extLst>
                  <a:ext uri="{FF2B5EF4-FFF2-40B4-BE49-F238E27FC236}">
                    <a16:creationId xmlns:a16="http://schemas.microsoft.com/office/drawing/2014/main" id="{FEC9B9BF-B893-41BF-B931-31F1750D8996}"/>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38">
                <a:extLst>
                  <a:ext uri="{FF2B5EF4-FFF2-40B4-BE49-F238E27FC236}">
                    <a16:creationId xmlns:a16="http://schemas.microsoft.com/office/drawing/2014/main" id="{3CAD1EA0-31D2-4388-AC66-BE422B61421C}"/>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39">
                <a:extLst>
                  <a:ext uri="{FF2B5EF4-FFF2-40B4-BE49-F238E27FC236}">
                    <a16:creationId xmlns:a16="http://schemas.microsoft.com/office/drawing/2014/main" id="{992B7398-2CE5-4B74-B42B-0E4E9FA210C1}"/>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0">
                <a:extLst>
                  <a:ext uri="{FF2B5EF4-FFF2-40B4-BE49-F238E27FC236}">
                    <a16:creationId xmlns:a16="http://schemas.microsoft.com/office/drawing/2014/main" id="{2AC042C8-974E-43A8-B1AB-D62435FE96D7}"/>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1">
                <a:extLst>
                  <a:ext uri="{FF2B5EF4-FFF2-40B4-BE49-F238E27FC236}">
                    <a16:creationId xmlns:a16="http://schemas.microsoft.com/office/drawing/2014/main" id="{2D6F1AB9-6712-4B85-8932-7F5F1BCFDA32}"/>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2">
                <a:extLst>
                  <a:ext uri="{FF2B5EF4-FFF2-40B4-BE49-F238E27FC236}">
                    <a16:creationId xmlns:a16="http://schemas.microsoft.com/office/drawing/2014/main" id="{80DC2507-35DC-491B-8CB6-90312B184EDE}"/>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3">
                <a:extLst>
                  <a:ext uri="{FF2B5EF4-FFF2-40B4-BE49-F238E27FC236}">
                    <a16:creationId xmlns:a16="http://schemas.microsoft.com/office/drawing/2014/main" id="{778102A0-D658-43A1-846D-9B9E4B9AE14F}"/>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44">
                <a:extLst>
                  <a:ext uri="{FF2B5EF4-FFF2-40B4-BE49-F238E27FC236}">
                    <a16:creationId xmlns:a16="http://schemas.microsoft.com/office/drawing/2014/main" id="{0532E36E-F8F7-4121-80C1-216501C391E8}"/>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45">
                <a:extLst>
                  <a:ext uri="{FF2B5EF4-FFF2-40B4-BE49-F238E27FC236}">
                    <a16:creationId xmlns:a16="http://schemas.microsoft.com/office/drawing/2014/main" id="{EBD0C1A7-E07E-492D-A5B7-899D81C35912}"/>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46">
                <a:extLst>
                  <a:ext uri="{FF2B5EF4-FFF2-40B4-BE49-F238E27FC236}">
                    <a16:creationId xmlns:a16="http://schemas.microsoft.com/office/drawing/2014/main" id="{FF89631E-3434-468A-BE5A-16772FE2F3D2}"/>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0" name="Group 19">
              <a:extLst>
                <a:ext uri="{FF2B5EF4-FFF2-40B4-BE49-F238E27FC236}">
                  <a16:creationId xmlns:a16="http://schemas.microsoft.com/office/drawing/2014/main" id="{8F8A1E95-3088-4CA0-BA17-9F2DBDABF9DB}"/>
                </a:ext>
              </a:extLst>
            </p:cNvPr>
            <p:cNvGrpSpPr/>
            <p:nvPr/>
          </p:nvGrpSpPr>
          <p:grpSpPr>
            <a:xfrm>
              <a:off x="354110" y="4376763"/>
              <a:ext cx="11480604" cy="109990"/>
              <a:chOff x="354110" y="4379678"/>
              <a:chExt cx="11480604" cy="109990"/>
            </a:xfrm>
            <a:grpFill/>
          </p:grpSpPr>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1">
                <a:extLst>
                  <a:ext uri="{FF2B5EF4-FFF2-40B4-BE49-F238E27FC236}">
                    <a16:creationId xmlns:a16="http://schemas.microsoft.com/office/drawing/2014/main" id="{FEA4E4F7-8218-4E7C-9E87-224A643273FF}"/>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2">
                <a:extLst>
                  <a:ext uri="{FF2B5EF4-FFF2-40B4-BE49-F238E27FC236}">
                    <a16:creationId xmlns:a16="http://schemas.microsoft.com/office/drawing/2014/main" id="{A94D8FC5-1EBD-4EE3-98BE-790ADC20DBFF}"/>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3">
                <a:extLst>
                  <a:ext uri="{FF2B5EF4-FFF2-40B4-BE49-F238E27FC236}">
                    <a16:creationId xmlns:a16="http://schemas.microsoft.com/office/drawing/2014/main" id="{30D19DB9-4852-4829-8388-B6807A0BF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64">
                <a:extLst>
                  <a:ext uri="{FF2B5EF4-FFF2-40B4-BE49-F238E27FC236}">
                    <a16:creationId xmlns:a16="http://schemas.microsoft.com/office/drawing/2014/main" id="{084DC439-7F3A-4989-96B7-B29D496E655F}"/>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65">
                <a:extLst>
                  <a:ext uri="{FF2B5EF4-FFF2-40B4-BE49-F238E27FC236}">
                    <a16:creationId xmlns:a16="http://schemas.microsoft.com/office/drawing/2014/main" id="{35EB4226-F03D-4819-A4CC-D42233D58851}"/>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66">
                <a:extLst>
                  <a:ext uri="{FF2B5EF4-FFF2-40B4-BE49-F238E27FC236}">
                    <a16:creationId xmlns:a16="http://schemas.microsoft.com/office/drawing/2014/main" id="{E00FCAAA-AC7E-4B03-AD5E-74ABD976422E}"/>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67">
                <a:extLst>
                  <a:ext uri="{FF2B5EF4-FFF2-40B4-BE49-F238E27FC236}">
                    <a16:creationId xmlns:a16="http://schemas.microsoft.com/office/drawing/2014/main" id="{7D3AA8CA-C2E8-4862-8F87-EFAEFBCFF0CD}"/>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68">
                <a:extLst>
                  <a:ext uri="{FF2B5EF4-FFF2-40B4-BE49-F238E27FC236}">
                    <a16:creationId xmlns:a16="http://schemas.microsoft.com/office/drawing/2014/main" id="{217BE0BD-ECA6-4A6D-9864-90AF19AF3022}"/>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69">
                <a:extLst>
                  <a:ext uri="{FF2B5EF4-FFF2-40B4-BE49-F238E27FC236}">
                    <a16:creationId xmlns:a16="http://schemas.microsoft.com/office/drawing/2014/main" id="{4367775C-E241-437A-90EC-7A4D13D422E0}"/>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0">
                <a:extLst>
                  <a:ext uri="{FF2B5EF4-FFF2-40B4-BE49-F238E27FC236}">
                    <a16:creationId xmlns:a16="http://schemas.microsoft.com/office/drawing/2014/main" id="{45804E6D-FE13-4F7A-A02C-81ED1ACEAFA0}"/>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1">
                <a:extLst>
                  <a:ext uri="{FF2B5EF4-FFF2-40B4-BE49-F238E27FC236}">
                    <a16:creationId xmlns:a16="http://schemas.microsoft.com/office/drawing/2014/main" id="{A09F54AC-51E7-45A0-B639-BFEC5FE67CC8}"/>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2">
                <a:extLst>
                  <a:ext uri="{FF2B5EF4-FFF2-40B4-BE49-F238E27FC236}">
                    <a16:creationId xmlns:a16="http://schemas.microsoft.com/office/drawing/2014/main" id="{CA60C1A9-4AD0-4191-96A2-CC1DD32F6F92}"/>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3">
                <a:extLst>
                  <a:ext uri="{FF2B5EF4-FFF2-40B4-BE49-F238E27FC236}">
                    <a16:creationId xmlns:a16="http://schemas.microsoft.com/office/drawing/2014/main" id="{9A28ED63-9408-4F16-A85E-E76BA9F9AD02}"/>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1" name="Group 20">
              <a:extLst>
                <a:ext uri="{FF2B5EF4-FFF2-40B4-BE49-F238E27FC236}">
                  <a16:creationId xmlns:a16="http://schemas.microsoft.com/office/drawing/2014/main" id="{909F6D0B-FF49-4CC2-90DB-BE84FEA93E9F}"/>
                </a:ext>
              </a:extLst>
            </p:cNvPr>
            <p:cNvGrpSpPr/>
            <p:nvPr/>
          </p:nvGrpSpPr>
          <p:grpSpPr>
            <a:xfrm>
              <a:off x="354110" y="4883475"/>
              <a:ext cx="11480604" cy="109990"/>
              <a:chOff x="354110" y="4888062"/>
              <a:chExt cx="11480604" cy="109990"/>
            </a:xfrm>
            <a:grpFill/>
          </p:grpSpPr>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7">
                <a:extLst>
                  <a:ext uri="{FF2B5EF4-FFF2-40B4-BE49-F238E27FC236}">
                    <a16:creationId xmlns:a16="http://schemas.microsoft.com/office/drawing/2014/main" id="{19A7F840-07E0-4852-B348-40D8EB614858}"/>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8">
                <a:extLst>
                  <a:ext uri="{FF2B5EF4-FFF2-40B4-BE49-F238E27FC236}">
                    <a16:creationId xmlns:a16="http://schemas.microsoft.com/office/drawing/2014/main" id="{F501C6E7-9683-4F5F-ADB4-D120A8CE23AC}"/>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9">
                <a:extLst>
                  <a:ext uri="{FF2B5EF4-FFF2-40B4-BE49-F238E27FC236}">
                    <a16:creationId xmlns:a16="http://schemas.microsoft.com/office/drawing/2014/main" id="{6B0B292A-E263-45E9-8363-AB5BA07DC7ED}"/>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0">
                <a:extLst>
                  <a:ext uri="{FF2B5EF4-FFF2-40B4-BE49-F238E27FC236}">
                    <a16:creationId xmlns:a16="http://schemas.microsoft.com/office/drawing/2014/main" id="{F6D80E9D-A930-4211-B815-FA67CF10A554}"/>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1">
                <a:extLst>
                  <a:ext uri="{FF2B5EF4-FFF2-40B4-BE49-F238E27FC236}">
                    <a16:creationId xmlns:a16="http://schemas.microsoft.com/office/drawing/2014/main" id="{75CB23DF-89C3-4513-88A0-E31FACFB7D19}"/>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2">
                <a:extLst>
                  <a:ext uri="{FF2B5EF4-FFF2-40B4-BE49-F238E27FC236}">
                    <a16:creationId xmlns:a16="http://schemas.microsoft.com/office/drawing/2014/main" id="{792B94F3-12D9-42E8-91C9-DE5D158733B4}"/>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3">
                <a:extLst>
                  <a:ext uri="{FF2B5EF4-FFF2-40B4-BE49-F238E27FC236}">
                    <a16:creationId xmlns:a16="http://schemas.microsoft.com/office/drawing/2014/main" id="{F5C29CE0-8ED9-4F8F-B865-6A66D95AA6F5}"/>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14">
                <a:extLst>
                  <a:ext uri="{FF2B5EF4-FFF2-40B4-BE49-F238E27FC236}">
                    <a16:creationId xmlns:a16="http://schemas.microsoft.com/office/drawing/2014/main" id="{E1288316-CFF0-4D0C-A6EA-50B406EBF659}"/>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15">
                <a:extLst>
                  <a:ext uri="{FF2B5EF4-FFF2-40B4-BE49-F238E27FC236}">
                    <a16:creationId xmlns:a16="http://schemas.microsoft.com/office/drawing/2014/main" id="{4BF70EA3-0A87-40BD-94BF-76AAEC816C87}"/>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16">
                <a:extLst>
                  <a:ext uri="{FF2B5EF4-FFF2-40B4-BE49-F238E27FC236}">
                    <a16:creationId xmlns:a16="http://schemas.microsoft.com/office/drawing/2014/main" id="{8AC49DAE-1800-40B4-908D-DACDDBFF2135}"/>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17">
                <a:extLst>
                  <a:ext uri="{FF2B5EF4-FFF2-40B4-BE49-F238E27FC236}">
                    <a16:creationId xmlns:a16="http://schemas.microsoft.com/office/drawing/2014/main" id="{236BF9F5-A935-4DA3-A4A9-52DD30165B37}"/>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18">
                <a:extLst>
                  <a:ext uri="{FF2B5EF4-FFF2-40B4-BE49-F238E27FC236}">
                    <a16:creationId xmlns:a16="http://schemas.microsoft.com/office/drawing/2014/main" id="{97FE846A-6C60-49BD-8759-77095BC24777}"/>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19">
                <a:extLst>
                  <a:ext uri="{FF2B5EF4-FFF2-40B4-BE49-F238E27FC236}">
                    <a16:creationId xmlns:a16="http://schemas.microsoft.com/office/drawing/2014/main" id="{FA924FA8-FE97-40A1-852B-77A498A7C449}"/>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2" name="Group 21">
              <a:extLst>
                <a:ext uri="{FF2B5EF4-FFF2-40B4-BE49-F238E27FC236}">
                  <a16:creationId xmlns:a16="http://schemas.microsoft.com/office/drawing/2014/main" id="{5E7D7A4E-C314-4987-9657-060E28CAA6A0}"/>
                </a:ext>
              </a:extLst>
            </p:cNvPr>
            <p:cNvGrpSpPr/>
            <p:nvPr/>
          </p:nvGrpSpPr>
          <p:grpSpPr>
            <a:xfrm>
              <a:off x="354110" y="5390187"/>
              <a:ext cx="11480604" cy="108822"/>
              <a:chOff x="354110" y="5396454"/>
              <a:chExt cx="11480604" cy="108822"/>
            </a:xfrm>
            <a:grpFill/>
          </p:grpSpPr>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34">
                <a:extLst>
                  <a:ext uri="{FF2B5EF4-FFF2-40B4-BE49-F238E27FC236}">
                    <a16:creationId xmlns:a16="http://schemas.microsoft.com/office/drawing/2014/main" id="{088CF2A2-82EB-4956-973F-6A38CD7EA059}"/>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35">
                <a:extLst>
                  <a:ext uri="{FF2B5EF4-FFF2-40B4-BE49-F238E27FC236}">
                    <a16:creationId xmlns:a16="http://schemas.microsoft.com/office/drawing/2014/main" id="{C040EEA9-3095-4F30-8483-23F37448C258}"/>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36">
                <a:extLst>
                  <a:ext uri="{FF2B5EF4-FFF2-40B4-BE49-F238E27FC236}">
                    <a16:creationId xmlns:a16="http://schemas.microsoft.com/office/drawing/2014/main" id="{749693CE-451B-4AFB-88A8-C12ED178EA24}"/>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37">
                <a:extLst>
                  <a:ext uri="{FF2B5EF4-FFF2-40B4-BE49-F238E27FC236}">
                    <a16:creationId xmlns:a16="http://schemas.microsoft.com/office/drawing/2014/main" id="{30280489-C791-44E8-963D-1255607CDB5F}"/>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38">
                <a:extLst>
                  <a:ext uri="{FF2B5EF4-FFF2-40B4-BE49-F238E27FC236}">
                    <a16:creationId xmlns:a16="http://schemas.microsoft.com/office/drawing/2014/main" id="{8CC74FC2-413D-4801-AE6D-107C3B112929}"/>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39">
                <a:extLst>
                  <a:ext uri="{FF2B5EF4-FFF2-40B4-BE49-F238E27FC236}">
                    <a16:creationId xmlns:a16="http://schemas.microsoft.com/office/drawing/2014/main" id="{B285A8B1-8801-46CD-91B8-97CE12F3199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0">
                <a:extLst>
                  <a:ext uri="{FF2B5EF4-FFF2-40B4-BE49-F238E27FC236}">
                    <a16:creationId xmlns:a16="http://schemas.microsoft.com/office/drawing/2014/main" id="{2DCB03A8-663D-4DCB-A3A5-59C55ED30496}"/>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1">
                <a:extLst>
                  <a:ext uri="{FF2B5EF4-FFF2-40B4-BE49-F238E27FC236}">
                    <a16:creationId xmlns:a16="http://schemas.microsoft.com/office/drawing/2014/main" id="{5407D7A5-9403-4899-B30F-57F9270DFA23}"/>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2">
                <a:extLst>
                  <a:ext uri="{FF2B5EF4-FFF2-40B4-BE49-F238E27FC236}">
                    <a16:creationId xmlns:a16="http://schemas.microsoft.com/office/drawing/2014/main" id="{A5A712A8-2D9C-4566-93D7-A554219464B6}"/>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3">
                <a:extLst>
                  <a:ext uri="{FF2B5EF4-FFF2-40B4-BE49-F238E27FC236}">
                    <a16:creationId xmlns:a16="http://schemas.microsoft.com/office/drawing/2014/main" id="{4B61ED17-0B4A-42B3-B859-84E6FBD9F9B9}"/>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44">
                <a:extLst>
                  <a:ext uri="{FF2B5EF4-FFF2-40B4-BE49-F238E27FC236}">
                    <a16:creationId xmlns:a16="http://schemas.microsoft.com/office/drawing/2014/main" id="{7FF71609-E043-4DD4-BBED-210943BF31DB}"/>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45">
                <a:extLst>
                  <a:ext uri="{FF2B5EF4-FFF2-40B4-BE49-F238E27FC236}">
                    <a16:creationId xmlns:a16="http://schemas.microsoft.com/office/drawing/2014/main" id="{9107E37E-3623-4410-8CEA-DA33995A6AC6}"/>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46">
                <a:extLst>
                  <a:ext uri="{FF2B5EF4-FFF2-40B4-BE49-F238E27FC236}">
                    <a16:creationId xmlns:a16="http://schemas.microsoft.com/office/drawing/2014/main" id="{B83800E2-BDEE-48AC-9D9F-0B03C123FB62}"/>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3" name="Group 22">
              <a:extLst>
                <a:ext uri="{FF2B5EF4-FFF2-40B4-BE49-F238E27FC236}">
                  <a16:creationId xmlns:a16="http://schemas.microsoft.com/office/drawing/2014/main" id="{8F81BE07-E676-45EB-9AFA-7BF1FBB657A2}"/>
                </a:ext>
              </a:extLst>
            </p:cNvPr>
            <p:cNvGrpSpPr/>
            <p:nvPr/>
          </p:nvGrpSpPr>
          <p:grpSpPr>
            <a:xfrm>
              <a:off x="354110" y="5895731"/>
              <a:ext cx="11480604" cy="109990"/>
              <a:chOff x="354110" y="5903678"/>
              <a:chExt cx="11480604" cy="109990"/>
            </a:xfrm>
            <a:grpFill/>
          </p:grpSpPr>
          <p:sp>
            <p:nvSpPr>
              <p:cNvPr id="51" name="Rectangle 59">
                <a:extLst>
                  <a:ext uri="{FF2B5EF4-FFF2-40B4-BE49-F238E27FC236}">
                    <a16:creationId xmlns:a16="http://schemas.microsoft.com/office/drawing/2014/main" id="{90F41A19-F592-419E-BB70-0A26A5A2C993}"/>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0">
                <a:extLst>
                  <a:ext uri="{FF2B5EF4-FFF2-40B4-BE49-F238E27FC236}">
                    <a16:creationId xmlns:a16="http://schemas.microsoft.com/office/drawing/2014/main" id="{1469FDD4-E3FD-413E-AE75-22EE1F631B63}"/>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1">
                <a:extLst>
                  <a:ext uri="{FF2B5EF4-FFF2-40B4-BE49-F238E27FC236}">
                    <a16:creationId xmlns:a16="http://schemas.microsoft.com/office/drawing/2014/main" id="{FE475E5D-8646-4FC9-BFFB-619E2D0E25ED}"/>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2">
                <a:extLst>
                  <a:ext uri="{FF2B5EF4-FFF2-40B4-BE49-F238E27FC236}">
                    <a16:creationId xmlns:a16="http://schemas.microsoft.com/office/drawing/2014/main" id="{3D36A72E-C554-4C3C-9B1B-6CB10E5F62BE}"/>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3">
                <a:extLst>
                  <a:ext uri="{FF2B5EF4-FFF2-40B4-BE49-F238E27FC236}">
                    <a16:creationId xmlns:a16="http://schemas.microsoft.com/office/drawing/2014/main" id="{7A4E6F93-4FD1-43BD-92BD-564F60D0B6DD}"/>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64">
                <a:extLst>
                  <a:ext uri="{FF2B5EF4-FFF2-40B4-BE49-F238E27FC236}">
                    <a16:creationId xmlns:a16="http://schemas.microsoft.com/office/drawing/2014/main" id="{91390BA3-956A-4FEA-961B-6154DE6FB764}"/>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65">
                <a:extLst>
                  <a:ext uri="{FF2B5EF4-FFF2-40B4-BE49-F238E27FC236}">
                    <a16:creationId xmlns:a16="http://schemas.microsoft.com/office/drawing/2014/main" id="{3BDA4482-76BD-4B95-9A99-C9D97E68F675}"/>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66">
                <a:extLst>
                  <a:ext uri="{FF2B5EF4-FFF2-40B4-BE49-F238E27FC236}">
                    <a16:creationId xmlns:a16="http://schemas.microsoft.com/office/drawing/2014/main" id="{7C89DCF1-7783-4715-A5F6-F69C325A84F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67">
                <a:extLst>
                  <a:ext uri="{FF2B5EF4-FFF2-40B4-BE49-F238E27FC236}">
                    <a16:creationId xmlns:a16="http://schemas.microsoft.com/office/drawing/2014/main" id="{C358A697-8E33-4B4A-8E88-7C19923AD434}"/>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68">
                <a:extLst>
                  <a:ext uri="{FF2B5EF4-FFF2-40B4-BE49-F238E27FC236}">
                    <a16:creationId xmlns:a16="http://schemas.microsoft.com/office/drawing/2014/main" id="{8716A687-A14A-4B91-AB47-EC1722AF30AA}"/>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69">
                <a:extLst>
                  <a:ext uri="{FF2B5EF4-FFF2-40B4-BE49-F238E27FC236}">
                    <a16:creationId xmlns:a16="http://schemas.microsoft.com/office/drawing/2014/main" id="{3597BC4D-A8AB-476D-A463-DDA92D6194C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0">
                <a:extLst>
                  <a:ext uri="{FF2B5EF4-FFF2-40B4-BE49-F238E27FC236}">
                    <a16:creationId xmlns:a16="http://schemas.microsoft.com/office/drawing/2014/main" id="{3D5FE933-374E-4D22-95B5-F8B154CFC294}"/>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1">
                <a:extLst>
                  <a:ext uri="{FF2B5EF4-FFF2-40B4-BE49-F238E27FC236}">
                    <a16:creationId xmlns:a16="http://schemas.microsoft.com/office/drawing/2014/main" id="{4DA4C424-BC57-46B1-8A19-98F4A1F4BC56}"/>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2">
                <a:extLst>
                  <a:ext uri="{FF2B5EF4-FFF2-40B4-BE49-F238E27FC236}">
                    <a16:creationId xmlns:a16="http://schemas.microsoft.com/office/drawing/2014/main" id="{8072EEA5-91EE-47E9-9C82-96966E37CB87}"/>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3">
                <a:extLst>
                  <a:ext uri="{FF2B5EF4-FFF2-40B4-BE49-F238E27FC236}">
                    <a16:creationId xmlns:a16="http://schemas.microsoft.com/office/drawing/2014/main" id="{D2366CD8-B517-40C0-8E52-217CE8F16474}"/>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74">
                <a:extLst>
                  <a:ext uri="{FF2B5EF4-FFF2-40B4-BE49-F238E27FC236}">
                    <a16:creationId xmlns:a16="http://schemas.microsoft.com/office/drawing/2014/main" id="{2739573F-C01A-4A42-BDB4-F8717CD6555C}"/>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75">
                <a:extLst>
                  <a:ext uri="{FF2B5EF4-FFF2-40B4-BE49-F238E27FC236}">
                    <a16:creationId xmlns:a16="http://schemas.microsoft.com/office/drawing/2014/main" id="{94A56444-668B-41B0-8986-65EB2B4A3200}"/>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76">
                <a:extLst>
                  <a:ext uri="{FF2B5EF4-FFF2-40B4-BE49-F238E27FC236}">
                    <a16:creationId xmlns:a16="http://schemas.microsoft.com/office/drawing/2014/main" id="{B2CFF404-368E-4A76-A2CA-471611869B48}"/>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77">
                <a:extLst>
                  <a:ext uri="{FF2B5EF4-FFF2-40B4-BE49-F238E27FC236}">
                    <a16:creationId xmlns:a16="http://schemas.microsoft.com/office/drawing/2014/main" id="{3B1857CC-9DC7-43E3-98B6-0DCBB2DC18B3}"/>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78">
                <a:extLst>
                  <a:ext uri="{FF2B5EF4-FFF2-40B4-BE49-F238E27FC236}">
                    <a16:creationId xmlns:a16="http://schemas.microsoft.com/office/drawing/2014/main" id="{13C3C468-F3E2-4B75-BB66-184F85DD01B0}"/>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 name="Rectangle 79">
                <a:extLst>
                  <a:ext uri="{FF2B5EF4-FFF2-40B4-BE49-F238E27FC236}">
                    <a16:creationId xmlns:a16="http://schemas.microsoft.com/office/drawing/2014/main" id="{1A0E9336-6E7F-4174-BB8B-7B675743AA41}"/>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80">
                <a:extLst>
                  <a:ext uri="{FF2B5EF4-FFF2-40B4-BE49-F238E27FC236}">
                    <a16:creationId xmlns:a16="http://schemas.microsoft.com/office/drawing/2014/main" id="{1AB6293C-8454-4149-8126-EFE23BCE434D}"/>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81">
                <a:extLst>
                  <a:ext uri="{FF2B5EF4-FFF2-40B4-BE49-F238E27FC236}">
                    <a16:creationId xmlns:a16="http://schemas.microsoft.com/office/drawing/2014/main" id="{BAE4953B-46B2-4552-8D6A-C67D4FCB3D6C}"/>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82">
                <a:extLst>
                  <a:ext uri="{FF2B5EF4-FFF2-40B4-BE49-F238E27FC236}">
                    <a16:creationId xmlns:a16="http://schemas.microsoft.com/office/drawing/2014/main" id="{40C5CC0E-449E-4E60-822F-5A4AB69E541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83">
                <a:extLst>
                  <a:ext uri="{FF2B5EF4-FFF2-40B4-BE49-F238E27FC236}">
                    <a16:creationId xmlns:a16="http://schemas.microsoft.com/office/drawing/2014/main" id="{B2688373-3DD7-4956-8759-7CB2AF735B51}"/>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84">
                <a:extLst>
                  <a:ext uri="{FF2B5EF4-FFF2-40B4-BE49-F238E27FC236}">
                    <a16:creationId xmlns:a16="http://schemas.microsoft.com/office/drawing/2014/main" id="{50B8E454-F10F-456B-81ED-301B191CA48D}"/>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4" name="Group 23">
              <a:extLst>
                <a:ext uri="{FF2B5EF4-FFF2-40B4-BE49-F238E27FC236}">
                  <a16:creationId xmlns:a16="http://schemas.microsoft.com/office/drawing/2014/main" id="{960ABA5C-8D36-4AAD-9494-669B8A3E9E86}"/>
                </a:ext>
              </a:extLst>
            </p:cNvPr>
            <p:cNvGrpSpPr/>
            <p:nvPr/>
          </p:nvGrpSpPr>
          <p:grpSpPr>
            <a:xfrm>
              <a:off x="354110" y="6402442"/>
              <a:ext cx="11480604" cy="109990"/>
              <a:chOff x="354110" y="5903678"/>
              <a:chExt cx="11480604" cy="109990"/>
            </a:xfrm>
            <a:grpFill/>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2" name="Date Placeholder 1"/>
          <p:cNvSpPr>
            <a:spLocks noGrp="1"/>
          </p:cNvSpPr>
          <p:nvPr>
            <p:ph type="dt" sz="half" idx="10"/>
          </p:nvPr>
        </p:nvSpPr>
        <p:spPr/>
        <p:txBody>
          <a:bodyPr/>
          <a:lstStyle/>
          <a:p>
            <a:fld id="{425404F2-BE9A-4460-8815-8F645183555F}" type="datetimeFigureOut">
              <a:rPr lang="en-US" smtClean="0"/>
              <a:pPr/>
              <a:t>4/26/2025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
        <p:nvSpPr>
          <p:cNvPr id="381" name="Freeform: Shape 380">
            <a:extLst>
              <a:ext uri="{FF2B5EF4-FFF2-40B4-BE49-F238E27FC236}">
                <a16:creationId xmlns:a16="http://schemas.microsoft.com/office/drawing/2014/main" id="{AE984D29-61FE-4C99-9687-A51CC7822CA6}"/>
              </a:ext>
            </a:extLst>
          </p:cNvPr>
          <p:cNvSpPr/>
          <p:nvPr userDrawn="1"/>
        </p:nvSpPr>
        <p:spPr>
          <a:xfrm>
            <a:off x="5662364" y="1569860"/>
            <a:ext cx="6526461" cy="5288141"/>
          </a:xfrm>
          <a:custGeom>
            <a:avLst/>
            <a:gdLst>
              <a:gd name="connsiteX0" fmla="*/ 393743 w 6526461"/>
              <a:gd name="connsiteY0" fmla="*/ 0 h 5288141"/>
              <a:gd name="connsiteX1" fmla="*/ 6526461 w 6526461"/>
              <a:gd name="connsiteY1" fmla="*/ 0 h 5288141"/>
              <a:gd name="connsiteX2" fmla="*/ 6526461 w 6526461"/>
              <a:gd name="connsiteY2" fmla="*/ 5288141 h 5288141"/>
              <a:gd name="connsiteX3" fmla="*/ 0 w 6526461"/>
              <a:gd name="connsiteY3" fmla="*/ 5288141 h 5288141"/>
              <a:gd name="connsiteX4" fmla="*/ 0 w 6526461"/>
              <a:gd name="connsiteY4" fmla="*/ 393743 h 5288141"/>
              <a:gd name="connsiteX5" fmla="*/ 393743 w 6526461"/>
              <a:gd name="connsiteY5" fmla="*/ 0 h 5288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26461" h="5288141">
                <a:moveTo>
                  <a:pt x="393743" y="0"/>
                </a:moveTo>
                <a:lnTo>
                  <a:pt x="6526461" y="0"/>
                </a:lnTo>
                <a:lnTo>
                  <a:pt x="6526461" y="5288141"/>
                </a:lnTo>
                <a:lnTo>
                  <a:pt x="0" y="5288141"/>
                </a:lnTo>
                <a:lnTo>
                  <a:pt x="0" y="393743"/>
                </a:lnTo>
                <a:cubicBezTo>
                  <a:pt x="0" y="176285"/>
                  <a:pt x="176285" y="0"/>
                  <a:pt x="393743" y="0"/>
                </a:cubicBezTo>
                <a:close/>
              </a:path>
            </a:pathLst>
          </a:custGeom>
          <a:solidFill>
            <a:schemeClr val="bg1"/>
          </a:solidFill>
          <a:ln>
            <a:noFill/>
          </a:ln>
          <a:effectLst>
            <a:outerShdw blurRad="635000" dist="825500" dir="96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2" name="Picture Placeholder 381">
            <a:extLst>
              <a:ext uri="{FF2B5EF4-FFF2-40B4-BE49-F238E27FC236}">
                <a16:creationId xmlns:a16="http://schemas.microsoft.com/office/drawing/2014/main" id="{8F59953D-8D34-4876-B098-4D1DAD1918E4}"/>
              </a:ext>
            </a:extLst>
          </p:cNvPr>
          <p:cNvSpPr>
            <a:spLocks noGrp="1"/>
          </p:cNvSpPr>
          <p:nvPr>
            <p:ph type="pic" sz="quarter" idx="13"/>
          </p:nvPr>
        </p:nvSpPr>
        <p:spPr>
          <a:xfrm>
            <a:off x="6266549" y="2111829"/>
            <a:ext cx="5922276" cy="4746172"/>
          </a:xfrm>
          <a:custGeom>
            <a:avLst/>
            <a:gdLst>
              <a:gd name="connsiteX0" fmla="*/ 0 w 5922276"/>
              <a:gd name="connsiteY0" fmla="*/ 0 h 4746172"/>
              <a:gd name="connsiteX1" fmla="*/ 5922276 w 5922276"/>
              <a:gd name="connsiteY1" fmla="*/ 0 h 4746172"/>
              <a:gd name="connsiteX2" fmla="*/ 5922276 w 5922276"/>
              <a:gd name="connsiteY2" fmla="*/ 4746172 h 4746172"/>
              <a:gd name="connsiteX3" fmla="*/ 0 w 5922276"/>
              <a:gd name="connsiteY3" fmla="*/ 4746172 h 4746172"/>
            </a:gdLst>
            <a:ahLst/>
            <a:cxnLst>
              <a:cxn ang="0">
                <a:pos x="connsiteX0" y="connsiteY0"/>
              </a:cxn>
              <a:cxn ang="0">
                <a:pos x="connsiteX1" y="connsiteY1"/>
              </a:cxn>
              <a:cxn ang="0">
                <a:pos x="connsiteX2" y="connsiteY2"/>
              </a:cxn>
              <a:cxn ang="0">
                <a:pos x="connsiteX3" y="connsiteY3"/>
              </a:cxn>
            </a:cxnLst>
            <a:rect l="l" t="t" r="r" b="b"/>
            <a:pathLst>
              <a:path w="5922276" h="4746172">
                <a:moveTo>
                  <a:pt x="0" y="0"/>
                </a:moveTo>
                <a:lnTo>
                  <a:pt x="5922276" y="0"/>
                </a:lnTo>
                <a:lnTo>
                  <a:pt x="5922276" y="4746172"/>
                </a:lnTo>
                <a:lnTo>
                  <a:pt x="0" y="4746172"/>
                </a:lnTo>
                <a:close/>
              </a:path>
            </a:pathLst>
          </a:custGeom>
          <a:solidFill>
            <a:schemeClr val="accent3"/>
          </a:solidFill>
        </p:spPr>
        <p:txBody>
          <a:bodyPr wrap="square" anchor="ctr">
            <a:noAutofit/>
          </a:bodyPr>
          <a:lstStyle>
            <a:lvl1pPr marL="0" indent="0" algn="ctr">
              <a:buNone/>
              <a:defRPr>
                <a:solidFill>
                  <a:schemeClr val="bg1"/>
                </a:solidFill>
              </a:defRPr>
            </a:lvl1pPr>
          </a:lstStyle>
          <a:p>
            <a:endParaRPr lang="en-IN"/>
          </a:p>
        </p:txBody>
      </p:sp>
    </p:spTree>
    <p:extLst>
      <p:ext uri="{BB962C8B-B14F-4D97-AF65-F5344CB8AC3E}">
        <p14:creationId xmlns:p14="http://schemas.microsoft.com/office/powerpoint/2010/main" val="1714369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What we do?">
    <p:bg>
      <p:bgPr>
        <a:solidFill>
          <a:schemeClr val="accent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C1607FC-4025-4535-B960-C423F1504CE5}"/>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12" name="Group 11">
              <a:extLst>
                <a:ext uri="{FF2B5EF4-FFF2-40B4-BE49-F238E27FC236}">
                  <a16:creationId xmlns:a16="http://schemas.microsoft.com/office/drawing/2014/main" id="{5651BEEC-E6AC-4E4B-9B88-D2F823311FDE}"/>
                </a:ext>
              </a:extLst>
            </p:cNvPr>
            <p:cNvGrpSpPr/>
            <p:nvPr/>
          </p:nvGrpSpPr>
          <p:grpSpPr>
            <a:xfrm>
              <a:off x="354110" y="326571"/>
              <a:ext cx="11480604" cy="109990"/>
              <a:chOff x="354110" y="326571"/>
              <a:chExt cx="11480604" cy="109990"/>
            </a:xfrm>
            <a:grpFill/>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6CC022AE-7DA1-4DBC-B4FA-A550170E3244}"/>
                </a:ext>
              </a:extLst>
            </p:cNvPr>
            <p:cNvGrpSpPr/>
            <p:nvPr/>
          </p:nvGrpSpPr>
          <p:grpSpPr>
            <a:xfrm>
              <a:off x="354110" y="833283"/>
              <a:ext cx="11480604" cy="108822"/>
              <a:chOff x="354110" y="834963"/>
              <a:chExt cx="11480604" cy="108822"/>
            </a:xfrm>
            <a:grpFill/>
          </p:grpSpPr>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86937529-B296-43D8-A41E-AB8B81312F52}"/>
                </a:ext>
              </a:extLst>
            </p:cNvPr>
            <p:cNvGrpSpPr/>
            <p:nvPr/>
          </p:nvGrpSpPr>
          <p:grpSpPr>
            <a:xfrm>
              <a:off x="354110" y="1338827"/>
              <a:ext cx="11480604" cy="109990"/>
              <a:chOff x="354110" y="1342187"/>
              <a:chExt cx="11480604" cy="109990"/>
            </a:xfrm>
            <a:grpFill/>
          </p:grpSpPr>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7F2D639A-C347-4082-9643-F89AF7802C05}"/>
                </a:ext>
              </a:extLst>
            </p:cNvPr>
            <p:cNvGrpSpPr/>
            <p:nvPr/>
          </p:nvGrpSpPr>
          <p:grpSpPr>
            <a:xfrm>
              <a:off x="354110" y="1845539"/>
              <a:ext cx="11480604" cy="109990"/>
              <a:chOff x="354110" y="1850572"/>
              <a:chExt cx="11480604" cy="109990"/>
            </a:xfrm>
            <a:grpFill/>
          </p:grpSpPr>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66A8B488-F73F-46BA-AAC6-FAAE1D26CA95}"/>
                </a:ext>
              </a:extLst>
            </p:cNvPr>
            <p:cNvGrpSpPr/>
            <p:nvPr/>
          </p:nvGrpSpPr>
          <p:grpSpPr>
            <a:xfrm>
              <a:off x="354110" y="2352251"/>
              <a:ext cx="11480604" cy="108822"/>
              <a:chOff x="354110" y="2358964"/>
              <a:chExt cx="11480604" cy="108822"/>
            </a:xfrm>
            <a:grpFill/>
          </p:grpSpPr>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518EF978-EC3B-4512-9384-D9CDBEA6D3B0}"/>
                </a:ext>
              </a:extLst>
            </p:cNvPr>
            <p:cNvGrpSpPr/>
            <p:nvPr/>
          </p:nvGrpSpPr>
          <p:grpSpPr>
            <a:xfrm>
              <a:off x="354110" y="2857795"/>
              <a:ext cx="11480604" cy="109990"/>
              <a:chOff x="354110" y="2866188"/>
              <a:chExt cx="11480604" cy="109990"/>
            </a:xfrm>
            <a:grpFill/>
          </p:grpSpPr>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906BB728-4849-4082-9FF0-0EA3AABEBCF4}"/>
                </a:ext>
              </a:extLst>
            </p:cNvPr>
            <p:cNvGrpSpPr/>
            <p:nvPr/>
          </p:nvGrpSpPr>
          <p:grpSpPr>
            <a:xfrm>
              <a:off x="354110" y="3364507"/>
              <a:ext cx="11480604" cy="109990"/>
              <a:chOff x="354110" y="3364062"/>
              <a:chExt cx="11480604" cy="109990"/>
            </a:xfrm>
            <a:grpFill/>
          </p:grpSpPr>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7">
                <a:extLst>
                  <a:ext uri="{FF2B5EF4-FFF2-40B4-BE49-F238E27FC236}">
                    <a16:creationId xmlns:a16="http://schemas.microsoft.com/office/drawing/2014/main" id="{BDB3BE91-D24B-44FB-A0BE-35ABBB231390}"/>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8">
                <a:extLst>
                  <a:ext uri="{FF2B5EF4-FFF2-40B4-BE49-F238E27FC236}">
                    <a16:creationId xmlns:a16="http://schemas.microsoft.com/office/drawing/2014/main" id="{02BF76EB-C07C-40D8-ABF9-14A0E81337BD}"/>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9">
                <a:extLst>
                  <a:ext uri="{FF2B5EF4-FFF2-40B4-BE49-F238E27FC236}">
                    <a16:creationId xmlns:a16="http://schemas.microsoft.com/office/drawing/2014/main" id="{FC0AC496-1F3F-4359-904E-5527E0BAD729}"/>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0">
                <a:extLst>
                  <a:ext uri="{FF2B5EF4-FFF2-40B4-BE49-F238E27FC236}">
                    <a16:creationId xmlns:a16="http://schemas.microsoft.com/office/drawing/2014/main" id="{67A5809D-4B79-4E2A-8B9D-C29BBE187DEB}"/>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1">
                <a:extLst>
                  <a:ext uri="{FF2B5EF4-FFF2-40B4-BE49-F238E27FC236}">
                    <a16:creationId xmlns:a16="http://schemas.microsoft.com/office/drawing/2014/main" id="{5FA8A205-5CFE-4939-86AC-E0D585AB2216}"/>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2">
                <a:extLst>
                  <a:ext uri="{FF2B5EF4-FFF2-40B4-BE49-F238E27FC236}">
                    <a16:creationId xmlns:a16="http://schemas.microsoft.com/office/drawing/2014/main" id="{553F272B-5533-4FB6-A9F0-875A21EC046E}"/>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3">
                <a:extLst>
                  <a:ext uri="{FF2B5EF4-FFF2-40B4-BE49-F238E27FC236}">
                    <a16:creationId xmlns:a16="http://schemas.microsoft.com/office/drawing/2014/main" id="{187F64CB-DEFF-42C8-A80D-BF5D20C7E7B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14">
                <a:extLst>
                  <a:ext uri="{FF2B5EF4-FFF2-40B4-BE49-F238E27FC236}">
                    <a16:creationId xmlns:a16="http://schemas.microsoft.com/office/drawing/2014/main" id="{D8A81EE6-EC79-451C-8888-B85838267DFF}"/>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15">
                <a:extLst>
                  <a:ext uri="{FF2B5EF4-FFF2-40B4-BE49-F238E27FC236}">
                    <a16:creationId xmlns:a16="http://schemas.microsoft.com/office/drawing/2014/main" id="{2F75E8FE-AE95-4C7F-8BE5-50A035B1B1A2}"/>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16">
                <a:extLst>
                  <a:ext uri="{FF2B5EF4-FFF2-40B4-BE49-F238E27FC236}">
                    <a16:creationId xmlns:a16="http://schemas.microsoft.com/office/drawing/2014/main" id="{521C11C5-735B-4510-A6D4-19E284955808}"/>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17">
                <a:extLst>
                  <a:ext uri="{FF2B5EF4-FFF2-40B4-BE49-F238E27FC236}">
                    <a16:creationId xmlns:a16="http://schemas.microsoft.com/office/drawing/2014/main" id="{DE053974-1CFB-4C67-9102-E4BA82742CCB}"/>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18">
                <a:extLst>
                  <a:ext uri="{FF2B5EF4-FFF2-40B4-BE49-F238E27FC236}">
                    <a16:creationId xmlns:a16="http://schemas.microsoft.com/office/drawing/2014/main" id="{00A33D5E-F49C-4A86-B377-B3598B7EF79A}"/>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19">
                <a:extLst>
                  <a:ext uri="{FF2B5EF4-FFF2-40B4-BE49-F238E27FC236}">
                    <a16:creationId xmlns:a16="http://schemas.microsoft.com/office/drawing/2014/main" id="{7B19912A-F019-49AD-A23F-B9B6F8E59878}"/>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9" name="Group 18">
              <a:extLst>
                <a:ext uri="{FF2B5EF4-FFF2-40B4-BE49-F238E27FC236}">
                  <a16:creationId xmlns:a16="http://schemas.microsoft.com/office/drawing/2014/main" id="{9899924C-8D1C-46B4-9F38-88AD7EA3A211}"/>
                </a:ext>
              </a:extLst>
            </p:cNvPr>
            <p:cNvGrpSpPr/>
            <p:nvPr/>
          </p:nvGrpSpPr>
          <p:grpSpPr>
            <a:xfrm>
              <a:off x="354110" y="3871219"/>
              <a:ext cx="11480604" cy="108822"/>
              <a:chOff x="354110" y="3872454"/>
              <a:chExt cx="11480604" cy="108822"/>
            </a:xfrm>
            <a:grpFill/>
          </p:grpSpPr>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34">
                <a:extLst>
                  <a:ext uri="{FF2B5EF4-FFF2-40B4-BE49-F238E27FC236}">
                    <a16:creationId xmlns:a16="http://schemas.microsoft.com/office/drawing/2014/main" id="{0081421C-B014-4BA9-9B01-C495814F1439}"/>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35">
                <a:extLst>
                  <a:ext uri="{FF2B5EF4-FFF2-40B4-BE49-F238E27FC236}">
                    <a16:creationId xmlns:a16="http://schemas.microsoft.com/office/drawing/2014/main" id="{F2F01CCA-56ED-486D-8B82-39DC92A848EA}"/>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36">
                <a:extLst>
                  <a:ext uri="{FF2B5EF4-FFF2-40B4-BE49-F238E27FC236}">
                    <a16:creationId xmlns:a16="http://schemas.microsoft.com/office/drawing/2014/main" id="{D80D4491-E5C9-4C50-81FD-6FC11F948875}"/>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37">
                <a:extLst>
                  <a:ext uri="{FF2B5EF4-FFF2-40B4-BE49-F238E27FC236}">
                    <a16:creationId xmlns:a16="http://schemas.microsoft.com/office/drawing/2014/main" id="{FEC9B9BF-B893-41BF-B931-31F1750D8996}"/>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38">
                <a:extLst>
                  <a:ext uri="{FF2B5EF4-FFF2-40B4-BE49-F238E27FC236}">
                    <a16:creationId xmlns:a16="http://schemas.microsoft.com/office/drawing/2014/main" id="{3CAD1EA0-31D2-4388-AC66-BE422B61421C}"/>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39">
                <a:extLst>
                  <a:ext uri="{FF2B5EF4-FFF2-40B4-BE49-F238E27FC236}">
                    <a16:creationId xmlns:a16="http://schemas.microsoft.com/office/drawing/2014/main" id="{992B7398-2CE5-4B74-B42B-0E4E9FA210C1}"/>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0">
                <a:extLst>
                  <a:ext uri="{FF2B5EF4-FFF2-40B4-BE49-F238E27FC236}">
                    <a16:creationId xmlns:a16="http://schemas.microsoft.com/office/drawing/2014/main" id="{2AC042C8-974E-43A8-B1AB-D62435FE96D7}"/>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1">
                <a:extLst>
                  <a:ext uri="{FF2B5EF4-FFF2-40B4-BE49-F238E27FC236}">
                    <a16:creationId xmlns:a16="http://schemas.microsoft.com/office/drawing/2014/main" id="{2D6F1AB9-6712-4B85-8932-7F5F1BCFDA32}"/>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2">
                <a:extLst>
                  <a:ext uri="{FF2B5EF4-FFF2-40B4-BE49-F238E27FC236}">
                    <a16:creationId xmlns:a16="http://schemas.microsoft.com/office/drawing/2014/main" id="{80DC2507-35DC-491B-8CB6-90312B184EDE}"/>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3">
                <a:extLst>
                  <a:ext uri="{FF2B5EF4-FFF2-40B4-BE49-F238E27FC236}">
                    <a16:creationId xmlns:a16="http://schemas.microsoft.com/office/drawing/2014/main" id="{778102A0-D658-43A1-846D-9B9E4B9AE14F}"/>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44">
                <a:extLst>
                  <a:ext uri="{FF2B5EF4-FFF2-40B4-BE49-F238E27FC236}">
                    <a16:creationId xmlns:a16="http://schemas.microsoft.com/office/drawing/2014/main" id="{0532E36E-F8F7-4121-80C1-216501C391E8}"/>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45">
                <a:extLst>
                  <a:ext uri="{FF2B5EF4-FFF2-40B4-BE49-F238E27FC236}">
                    <a16:creationId xmlns:a16="http://schemas.microsoft.com/office/drawing/2014/main" id="{EBD0C1A7-E07E-492D-A5B7-899D81C35912}"/>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46">
                <a:extLst>
                  <a:ext uri="{FF2B5EF4-FFF2-40B4-BE49-F238E27FC236}">
                    <a16:creationId xmlns:a16="http://schemas.microsoft.com/office/drawing/2014/main" id="{FF89631E-3434-468A-BE5A-16772FE2F3D2}"/>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0" name="Group 19">
              <a:extLst>
                <a:ext uri="{FF2B5EF4-FFF2-40B4-BE49-F238E27FC236}">
                  <a16:creationId xmlns:a16="http://schemas.microsoft.com/office/drawing/2014/main" id="{8F8A1E95-3088-4CA0-BA17-9F2DBDABF9DB}"/>
                </a:ext>
              </a:extLst>
            </p:cNvPr>
            <p:cNvGrpSpPr/>
            <p:nvPr/>
          </p:nvGrpSpPr>
          <p:grpSpPr>
            <a:xfrm>
              <a:off x="354110" y="4376763"/>
              <a:ext cx="11480604" cy="109990"/>
              <a:chOff x="354110" y="4379678"/>
              <a:chExt cx="11480604" cy="109990"/>
            </a:xfrm>
            <a:grpFill/>
          </p:grpSpPr>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1">
                <a:extLst>
                  <a:ext uri="{FF2B5EF4-FFF2-40B4-BE49-F238E27FC236}">
                    <a16:creationId xmlns:a16="http://schemas.microsoft.com/office/drawing/2014/main" id="{FEA4E4F7-8218-4E7C-9E87-224A643273FF}"/>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2">
                <a:extLst>
                  <a:ext uri="{FF2B5EF4-FFF2-40B4-BE49-F238E27FC236}">
                    <a16:creationId xmlns:a16="http://schemas.microsoft.com/office/drawing/2014/main" id="{A94D8FC5-1EBD-4EE3-98BE-790ADC20DBFF}"/>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3">
                <a:extLst>
                  <a:ext uri="{FF2B5EF4-FFF2-40B4-BE49-F238E27FC236}">
                    <a16:creationId xmlns:a16="http://schemas.microsoft.com/office/drawing/2014/main" id="{30D19DB9-4852-4829-8388-B6807A0BF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64">
                <a:extLst>
                  <a:ext uri="{FF2B5EF4-FFF2-40B4-BE49-F238E27FC236}">
                    <a16:creationId xmlns:a16="http://schemas.microsoft.com/office/drawing/2014/main" id="{084DC439-7F3A-4989-96B7-B29D496E655F}"/>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65">
                <a:extLst>
                  <a:ext uri="{FF2B5EF4-FFF2-40B4-BE49-F238E27FC236}">
                    <a16:creationId xmlns:a16="http://schemas.microsoft.com/office/drawing/2014/main" id="{35EB4226-F03D-4819-A4CC-D42233D58851}"/>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66">
                <a:extLst>
                  <a:ext uri="{FF2B5EF4-FFF2-40B4-BE49-F238E27FC236}">
                    <a16:creationId xmlns:a16="http://schemas.microsoft.com/office/drawing/2014/main" id="{E00FCAAA-AC7E-4B03-AD5E-74ABD976422E}"/>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67">
                <a:extLst>
                  <a:ext uri="{FF2B5EF4-FFF2-40B4-BE49-F238E27FC236}">
                    <a16:creationId xmlns:a16="http://schemas.microsoft.com/office/drawing/2014/main" id="{7D3AA8CA-C2E8-4862-8F87-EFAEFBCFF0CD}"/>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68">
                <a:extLst>
                  <a:ext uri="{FF2B5EF4-FFF2-40B4-BE49-F238E27FC236}">
                    <a16:creationId xmlns:a16="http://schemas.microsoft.com/office/drawing/2014/main" id="{217BE0BD-ECA6-4A6D-9864-90AF19AF3022}"/>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69">
                <a:extLst>
                  <a:ext uri="{FF2B5EF4-FFF2-40B4-BE49-F238E27FC236}">
                    <a16:creationId xmlns:a16="http://schemas.microsoft.com/office/drawing/2014/main" id="{4367775C-E241-437A-90EC-7A4D13D422E0}"/>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0">
                <a:extLst>
                  <a:ext uri="{FF2B5EF4-FFF2-40B4-BE49-F238E27FC236}">
                    <a16:creationId xmlns:a16="http://schemas.microsoft.com/office/drawing/2014/main" id="{45804E6D-FE13-4F7A-A02C-81ED1ACEAFA0}"/>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1">
                <a:extLst>
                  <a:ext uri="{FF2B5EF4-FFF2-40B4-BE49-F238E27FC236}">
                    <a16:creationId xmlns:a16="http://schemas.microsoft.com/office/drawing/2014/main" id="{A09F54AC-51E7-45A0-B639-BFEC5FE67CC8}"/>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2">
                <a:extLst>
                  <a:ext uri="{FF2B5EF4-FFF2-40B4-BE49-F238E27FC236}">
                    <a16:creationId xmlns:a16="http://schemas.microsoft.com/office/drawing/2014/main" id="{CA60C1A9-4AD0-4191-96A2-CC1DD32F6F92}"/>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3">
                <a:extLst>
                  <a:ext uri="{FF2B5EF4-FFF2-40B4-BE49-F238E27FC236}">
                    <a16:creationId xmlns:a16="http://schemas.microsoft.com/office/drawing/2014/main" id="{9A28ED63-9408-4F16-A85E-E76BA9F9AD02}"/>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1" name="Group 20">
              <a:extLst>
                <a:ext uri="{FF2B5EF4-FFF2-40B4-BE49-F238E27FC236}">
                  <a16:creationId xmlns:a16="http://schemas.microsoft.com/office/drawing/2014/main" id="{909F6D0B-FF49-4CC2-90DB-BE84FEA93E9F}"/>
                </a:ext>
              </a:extLst>
            </p:cNvPr>
            <p:cNvGrpSpPr/>
            <p:nvPr/>
          </p:nvGrpSpPr>
          <p:grpSpPr>
            <a:xfrm>
              <a:off x="354110" y="4883475"/>
              <a:ext cx="11480604" cy="109990"/>
              <a:chOff x="354110" y="4888062"/>
              <a:chExt cx="11480604" cy="109990"/>
            </a:xfrm>
            <a:grpFill/>
          </p:grpSpPr>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7">
                <a:extLst>
                  <a:ext uri="{FF2B5EF4-FFF2-40B4-BE49-F238E27FC236}">
                    <a16:creationId xmlns:a16="http://schemas.microsoft.com/office/drawing/2014/main" id="{19A7F840-07E0-4852-B348-40D8EB614858}"/>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8">
                <a:extLst>
                  <a:ext uri="{FF2B5EF4-FFF2-40B4-BE49-F238E27FC236}">
                    <a16:creationId xmlns:a16="http://schemas.microsoft.com/office/drawing/2014/main" id="{F501C6E7-9683-4F5F-ADB4-D120A8CE23AC}"/>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9">
                <a:extLst>
                  <a:ext uri="{FF2B5EF4-FFF2-40B4-BE49-F238E27FC236}">
                    <a16:creationId xmlns:a16="http://schemas.microsoft.com/office/drawing/2014/main" id="{6B0B292A-E263-45E9-8363-AB5BA07DC7ED}"/>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0">
                <a:extLst>
                  <a:ext uri="{FF2B5EF4-FFF2-40B4-BE49-F238E27FC236}">
                    <a16:creationId xmlns:a16="http://schemas.microsoft.com/office/drawing/2014/main" id="{F6D80E9D-A930-4211-B815-FA67CF10A554}"/>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1">
                <a:extLst>
                  <a:ext uri="{FF2B5EF4-FFF2-40B4-BE49-F238E27FC236}">
                    <a16:creationId xmlns:a16="http://schemas.microsoft.com/office/drawing/2014/main" id="{75CB23DF-89C3-4513-88A0-E31FACFB7D19}"/>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2">
                <a:extLst>
                  <a:ext uri="{FF2B5EF4-FFF2-40B4-BE49-F238E27FC236}">
                    <a16:creationId xmlns:a16="http://schemas.microsoft.com/office/drawing/2014/main" id="{792B94F3-12D9-42E8-91C9-DE5D158733B4}"/>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3">
                <a:extLst>
                  <a:ext uri="{FF2B5EF4-FFF2-40B4-BE49-F238E27FC236}">
                    <a16:creationId xmlns:a16="http://schemas.microsoft.com/office/drawing/2014/main" id="{F5C29CE0-8ED9-4F8F-B865-6A66D95AA6F5}"/>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14">
                <a:extLst>
                  <a:ext uri="{FF2B5EF4-FFF2-40B4-BE49-F238E27FC236}">
                    <a16:creationId xmlns:a16="http://schemas.microsoft.com/office/drawing/2014/main" id="{E1288316-CFF0-4D0C-A6EA-50B406EBF659}"/>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15">
                <a:extLst>
                  <a:ext uri="{FF2B5EF4-FFF2-40B4-BE49-F238E27FC236}">
                    <a16:creationId xmlns:a16="http://schemas.microsoft.com/office/drawing/2014/main" id="{4BF70EA3-0A87-40BD-94BF-76AAEC816C87}"/>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16">
                <a:extLst>
                  <a:ext uri="{FF2B5EF4-FFF2-40B4-BE49-F238E27FC236}">
                    <a16:creationId xmlns:a16="http://schemas.microsoft.com/office/drawing/2014/main" id="{8AC49DAE-1800-40B4-908D-DACDDBFF2135}"/>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17">
                <a:extLst>
                  <a:ext uri="{FF2B5EF4-FFF2-40B4-BE49-F238E27FC236}">
                    <a16:creationId xmlns:a16="http://schemas.microsoft.com/office/drawing/2014/main" id="{236BF9F5-A935-4DA3-A4A9-52DD30165B37}"/>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18">
                <a:extLst>
                  <a:ext uri="{FF2B5EF4-FFF2-40B4-BE49-F238E27FC236}">
                    <a16:creationId xmlns:a16="http://schemas.microsoft.com/office/drawing/2014/main" id="{97FE846A-6C60-49BD-8759-77095BC24777}"/>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19">
                <a:extLst>
                  <a:ext uri="{FF2B5EF4-FFF2-40B4-BE49-F238E27FC236}">
                    <a16:creationId xmlns:a16="http://schemas.microsoft.com/office/drawing/2014/main" id="{FA924FA8-FE97-40A1-852B-77A498A7C449}"/>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2" name="Group 21">
              <a:extLst>
                <a:ext uri="{FF2B5EF4-FFF2-40B4-BE49-F238E27FC236}">
                  <a16:creationId xmlns:a16="http://schemas.microsoft.com/office/drawing/2014/main" id="{5E7D7A4E-C314-4987-9657-060E28CAA6A0}"/>
                </a:ext>
              </a:extLst>
            </p:cNvPr>
            <p:cNvGrpSpPr/>
            <p:nvPr/>
          </p:nvGrpSpPr>
          <p:grpSpPr>
            <a:xfrm>
              <a:off x="354110" y="5390187"/>
              <a:ext cx="11480604" cy="108822"/>
              <a:chOff x="354110" y="5396454"/>
              <a:chExt cx="11480604" cy="108822"/>
            </a:xfrm>
            <a:grpFill/>
          </p:grpSpPr>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34">
                <a:extLst>
                  <a:ext uri="{FF2B5EF4-FFF2-40B4-BE49-F238E27FC236}">
                    <a16:creationId xmlns:a16="http://schemas.microsoft.com/office/drawing/2014/main" id="{088CF2A2-82EB-4956-973F-6A38CD7EA059}"/>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35">
                <a:extLst>
                  <a:ext uri="{FF2B5EF4-FFF2-40B4-BE49-F238E27FC236}">
                    <a16:creationId xmlns:a16="http://schemas.microsoft.com/office/drawing/2014/main" id="{C040EEA9-3095-4F30-8483-23F37448C258}"/>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36">
                <a:extLst>
                  <a:ext uri="{FF2B5EF4-FFF2-40B4-BE49-F238E27FC236}">
                    <a16:creationId xmlns:a16="http://schemas.microsoft.com/office/drawing/2014/main" id="{749693CE-451B-4AFB-88A8-C12ED178EA24}"/>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37">
                <a:extLst>
                  <a:ext uri="{FF2B5EF4-FFF2-40B4-BE49-F238E27FC236}">
                    <a16:creationId xmlns:a16="http://schemas.microsoft.com/office/drawing/2014/main" id="{30280489-C791-44E8-963D-1255607CDB5F}"/>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38">
                <a:extLst>
                  <a:ext uri="{FF2B5EF4-FFF2-40B4-BE49-F238E27FC236}">
                    <a16:creationId xmlns:a16="http://schemas.microsoft.com/office/drawing/2014/main" id="{8CC74FC2-413D-4801-AE6D-107C3B112929}"/>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39">
                <a:extLst>
                  <a:ext uri="{FF2B5EF4-FFF2-40B4-BE49-F238E27FC236}">
                    <a16:creationId xmlns:a16="http://schemas.microsoft.com/office/drawing/2014/main" id="{B285A8B1-8801-46CD-91B8-97CE12F3199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0">
                <a:extLst>
                  <a:ext uri="{FF2B5EF4-FFF2-40B4-BE49-F238E27FC236}">
                    <a16:creationId xmlns:a16="http://schemas.microsoft.com/office/drawing/2014/main" id="{2DCB03A8-663D-4DCB-A3A5-59C55ED30496}"/>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1">
                <a:extLst>
                  <a:ext uri="{FF2B5EF4-FFF2-40B4-BE49-F238E27FC236}">
                    <a16:creationId xmlns:a16="http://schemas.microsoft.com/office/drawing/2014/main" id="{5407D7A5-9403-4899-B30F-57F9270DFA23}"/>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2">
                <a:extLst>
                  <a:ext uri="{FF2B5EF4-FFF2-40B4-BE49-F238E27FC236}">
                    <a16:creationId xmlns:a16="http://schemas.microsoft.com/office/drawing/2014/main" id="{A5A712A8-2D9C-4566-93D7-A554219464B6}"/>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3">
                <a:extLst>
                  <a:ext uri="{FF2B5EF4-FFF2-40B4-BE49-F238E27FC236}">
                    <a16:creationId xmlns:a16="http://schemas.microsoft.com/office/drawing/2014/main" id="{4B61ED17-0B4A-42B3-B859-84E6FBD9F9B9}"/>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44">
                <a:extLst>
                  <a:ext uri="{FF2B5EF4-FFF2-40B4-BE49-F238E27FC236}">
                    <a16:creationId xmlns:a16="http://schemas.microsoft.com/office/drawing/2014/main" id="{7FF71609-E043-4DD4-BBED-210943BF31DB}"/>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45">
                <a:extLst>
                  <a:ext uri="{FF2B5EF4-FFF2-40B4-BE49-F238E27FC236}">
                    <a16:creationId xmlns:a16="http://schemas.microsoft.com/office/drawing/2014/main" id="{9107E37E-3623-4410-8CEA-DA33995A6AC6}"/>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46">
                <a:extLst>
                  <a:ext uri="{FF2B5EF4-FFF2-40B4-BE49-F238E27FC236}">
                    <a16:creationId xmlns:a16="http://schemas.microsoft.com/office/drawing/2014/main" id="{B83800E2-BDEE-48AC-9D9F-0B03C123FB62}"/>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3" name="Group 22">
              <a:extLst>
                <a:ext uri="{FF2B5EF4-FFF2-40B4-BE49-F238E27FC236}">
                  <a16:creationId xmlns:a16="http://schemas.microsoft.com/office/drawing/2014/main" id="{8F81BE07-E676-45EB-9AFA-7BF1FBB657A2}"/>
                </a:ext>
              </a:extLst>
            </p:cNvPr>
            <p:cNvGrpSpPr/>
            <p:nvPr/>
          </p:nvGrpSpPr>
          <p:grpSpPr>
            <a:xfrm>
              <a:off x="354110" y="5895731"/>
              <a:ext cx="11480604" cy="109990"/>
              <a:chOff x="354110" y="5903678"/>
              <a:chExt cx="11480604" cy="109990"/>
            </a:xfrm>
            <a:grpFill/>
          </p:grpSpPr>
          <p:sp>
            <p:nvSpPr>
              <p:cNvPr id="51" name="Rectangle 59">
                <a:extLst>
                  <a:ext uri="{FF2B5EF4-FFF2-40B4-BE49-F238E27FC236}">
                    <a16:creationId xmlns:a16="http://schemas.microsoft.com/office/drawing/2014/main" id="{90F41A19-F592-419E-BB70-0A26A5A2C993}"/>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0">
                <a:extLst>
                  <a:ext uri="{FF2B5EF4-FFF2-40B4-BE49-F238E27FC236}">
                    <a16:creationId xmlns:a16="http://schemas.microsoft.com/office/drawing/2014/main" id="{1469FDD4-E3FD-413E-AE75-22EE1F631B63}"/>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1">
                <a:extLst>
                  <a:ext uri="{FF2B5EF4-FFF2-40B4-BE49-F238E27FC236}">
                    <a16:creationId xmlns:a16="http://schemas.microsoft.com/office/drawing/2014/main" id="{FE475E5D-8646-4FC9-BFFB-619E2D0E25ED}"/>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2">
                <a:extLst>
                  <a:ext uri="{FF2B5EF4-FFF2-40B4-BE49-F238E27FC236}">
                    <a16:creationId xmlns:a16="http://schemas.microsoft.com/office/drawing/2014/main" id="{3D36A72E-C554-4C3C-9B1B-6CB10E5F62BE}"/>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3">
                <a:extLst>
                  <a:ext uri="{FF2B5EF4-FFF2-40B4-BE49-F238E27FC236}">
                    <a16:creationId xmlns:a16="http://schemas.microsoft.com/office/drawing/2014/main" id="{7A4E6F93-4FD1-43BD-92BD-564F60D0B6DD}"/>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64">
                <a:extLst>
                  <a:ext uri="{FF2B5EF4-FFF2-40B4-BE49-F238E27FC236}">
                    <a16:creationId xmlns:a16="http://schemas.microsoft.com/office/drawing/2014/main" id="{91390BA3-956A-4FEA-961B-6154DE6FB764}"/>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65">
                <a:extLst>
                  <a:ext uri="{FF2B5EF4-FFF2-40B4-BE49-F238E27FC236}">
                    <a16:creationId xmlns:a16="http://schemas.microsoft.com/office/drawing/2014/main" id="{3BDA4482-76BD-4B95-9A99-C9D97E68F675}"/>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66">
                <a:extLst>
                  <a:ext uri="{FF2B5EF4-FFF2-40B4-BE49-F238E27FC236}">
                    <a16:creationId xmlns:a16="http://schemas.microsoft.com/office/drawing/2014/main" id="{7C89DCF1-7783-4715-A5F6-F69C325A84F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67">
                <a:extLst>
                  <a:ext uri="{FF2B5EF4-FFF2-40B4-BE49-F238E27FC236}">
                    <a16:creationId xmlns:a16="http://schemas.microsoft.com/office/drawing/2014/main" id="{C358A697-8E33-4B4A-8E88-7C19923AD434}"/>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68">
                <a:extLst>
                  <a:ext uri="{FF2B5EF4-FFF2-40B4-BE49-F238E27FC236}">
                    <a16:creationId xmlns:a16="http://schemas.microsoft.com/office/drawing/2014/main" id="{8716A687-A14A-4B91-AB47-EC1722AF30AA}"/>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69">
                <a:extLst>
                  <a:ext uri="{FF2B5EF4-FFF2-40B4-BE49-F238E27FC236}">
                    <a16:creationId xmlns:a16="http://schemas.microsoft.com/office/drawing/2014/main" id="{3597BC4D-A8AB-476D-A463-DDA92D6194C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0">
                <a:extLst>
                  <a:ext uri="{FF2B5EF4-FFF2-40B4-BE49-F238E27FC236}">
                    <a16:creationId xmlns:a16="http://schemas.microsoft.com/office/drawing/2014/main" id="{3D5FE933-374E-4D22-95B5-F8B154CFC294}"/>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1">
                <a:extLst>
                  <a:ext uri="{FF2B5EF4-FFF2-40B4-BE49-F238E27FC236}">
                    <a16:creationId xmlns:a16="http://schemas.microsoft.com/office/drawing/2014/main" id="{4DA4C424-BC57-46B1-8A19-98F4A1F4BC56}"/>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2">
                <a:extLst>
                  <a:ext uri="{FF2B5EF4-FFF2-40B4-BE49-F238E27FC236}">
                    <a16:creationId xmlns:a16="http://schemas.microsoft.com/office/drawing/2014/main" id="{8072EEA5-91EE-47E9-9C82-96966E37CB87}"/>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3">
                <a:extLst>
                  <a:ext uri="{FF2B5EF4-FFF2-40B4-BE49-F238E27FC236}">
                    <a16:creationId xmlns:a16="http://schemas.microsoft.com/office/drawing/2014/main" id="{D2366CD8-B517-40C0-8E52-217CE8F16474}"/>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74">
                <a:extLst>
                  <a:ext uri="{FF2B5EF4-FFF2-40B4-BE49-F238E27FC236}">
                    <a16:creationId xmlns:a16="http://schemas.microsoft.com/office/drawing/2014/main" id="{2739573F-C01A-4A42-BDB4-F8717CD6555C}"/>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75">
                <a:extLst>
                  <a:ext uri="{FF2B5EF4-FFF2-40B4-BE49-F238E27FC236}">
                    <a16:creationId xmlns:a16="http://schemas.microsoft.com/office/drawing/2014/main" id="{94A56444-668B-41B0-8986-65EB2B4A3200}"/>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76">
                <a:extLst>
                  <a:ext uri="{FF2B5EF4-FFF2-40B4-BE49-F238E27FC236}">
                    <a16:creationId xmlns:a16="http://schemas.microsoft.com/office/drawing/2014/main" id="{B2CFF404-368E-4A76-A2CA-471611869B48}"/>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77">
                <a:extLst>
                  <a:ext uri="{FF2B5EF4-FFF2-40B4-BE49-F238E27FC236}">
                    <a16:creationId xmlns:a16="http://schemas.microsoft.com/office/drawing/2014/main" id="{3B1857CC-9DC7-43E3-98B6-0DCBB2DC18B3}"/>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78">
                <a:extLst>
                  <a:ext uri="{FF2B5EF4-FFF2-40B4-BE49-F238E27FC236}">
                    <a16:creationId xmlns:a16="http://schemas.microsoft.com/office/drawing/2014/main" id="{13C3C468-F3E2-4B75-BB66-184F85DD01B0}"/>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 name="Rectangle 79">
                <a:extLst>
                  <a:ext uri="{FF2B5EF4-FFF2-40B4-BE49-F238E27FC236}">
                    <a16:creationId xmlns:a16="http://schemas.microsoft.com/office/drawing/2014/main" id="{1A0E9336-6E7F-4174-BB8B-7B675743AA41}"/>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80">
                <a:extLst>
                  <a:ext uri="{FF2B5EF4-FFF2-40B4-BE49-F238E27FC236}">
                    <a16:creationId xmlns:a16="http://schemas.microsoft.com/office/drawing/2014/main" id="{1AB6293C-8454-4149-8126-EFE23BCE434D}"/>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81">
                <a:extLst>
                  <a:ext uri="{FF2B5EF4-FFF2-40B4-BE49-F238E27FC236}">
                    <a16:creationId xmlns:a16="http://schemas.microsoft.com/office/drawing/2014/main" id="{BAE4953B-46B2-4552-8D6A-C67D4FCB3D6C}"/>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82">
                <a:extLst>
                  <a:ext uri="{FF2B5EF4-FFF2-40B4-BE49-F238E27FC236}">
                    <a16:creationId xmlns:a16="http://schemas.microsoft.com/office/drawing/2014/main" id="{40C5CC0E-449E-4E60-822F-5A4AB69E541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83">
                <a:extLst>
                  <a:ext uri="{FF2B5EF4-FFF2-40B4-BE49-F238E27FC236}">
                    <a16:creationId xmlns:a16="http://schemas.microsoft.com/office/drawing/2014/main" id="{B2688373-3DD7-4956-8759-7CB2AF735B51}"/>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84">
                <a:extLst>
                  <a:ext uri="{FF2B5EF4-FFF2-40B4-BE49-F238E27FC236}">
                    <a16:creationId xmlns:a16="http://schemas.microsoft.com/office/drawing/2014/main" id="{50B8E454-F10F-456B-81ED-301B191CA48D}"/>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4" name="Group 23">
              <a:extLst>
                <a:ext uri="{FF2B5EF4-FFF2-40B4-BE49-F238E27FC236}">
                  <a16:creationId xmlns:a16="http://schemas.microsoft.com/office/drawing/2014/main" id="{960ABA5C-8D36-4AAD-9494-669B8A3E9E86}"/>
                </a:ext>
              </a:extLst>
            </p:cNvPr>
            <p:cNvGrpSpPr/>
            <p:nvPr/>
          </p:nvGrpSpPr>
          <p:grpSpPr>
            <a:xfrm>
              <a:off x="354110" y="6402442"/>
              <a:ext cx="11480604" cy="109990"/>
              <a:chOff x="354110" y="5903678"/>
              <a:chExt cx="11480604" cy="109990"/>
            </a:xfrm>
            <a:grpFill/>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2" name="Date Placeholder 1"/>
          <p:cNvSpPr>
            <a:spLocks noGrp="1"/>
          </p:cNvSpPr>
          <p:nvPr>
            <p:ph type="dt" sz="half" idx="10"/>
          </p:nvPr>
        </p:nvSpPr>
        <p:spPr/>
        <p:txBody>
          <a:bodyPr/>
          <a:lstStyle/>
          <a:p>
            <a:fld id="{425404F2-BE9A-4460-8815-8F645183555F}" type="datetimeFigureOut">
              <a:rPr lang="en-US" smtClean="0"/>
              <a:pPr/>
              <a:t>4/26/2025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r>
              <a:rPr lang="en-US" dirty="0"/>
              <a:t>www.anubhavtrainings.com</a:t>
            </a:r>
          </a:p>
        </p:txBody>
      </p:sp>
    </p:spTree>
    <p:extLst>
      <p:ext uri="{BB962C8B-B14F-4D97-AF65-F5344CB8AC3E}">
        <p14:creationId xmlns:p14="http://schemas.microsoft.com/office/powerpoint/2010/main" val="10423616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What we do?">
    <p:bg>
      <p:bgPr>
        <a:solidFill>
          <a:schemeClr val="accent1"/>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4/26/2025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
        <p:nvSpPr>
          <p:cNvPr id="364" name="Rectangle 5">
            <a:extLst>
              <a:ext uri="{FF2B5EF4-FFF2-40B4-BE49-F238E27FC236}">
                <a16:creationId xmlns:a16="http://schemas.microsoft.com/office/drawing/2014/main" id="{1D5D3984-7DC7-4194-AD39-51045112ACA1}"/>
              </a:ext>
            </a:extLst>
          </p:cNvPr>
          <p:cNvSpPr>
            <a:spLocks noChangeArrowheads="1"/>
          </p:cNvSpPr>
          <p:nvPr/>
        </p:nvSpPr>
        <p:spPr bwMode="auto">
          <a:xfrm>
            <a:off x="354110" y="326571"/>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5" name="Rectangle 6">
            <a:extLst>
              <a:ext uri="{FF2B5EF4-FFF2-40B4-BE49-F238E27FC236}">
                <a16:creationId xmlns:a16="http://schemas.microsoft.com/office/drawing/2014/main" id="{C4A1AA13-BC36-4E79-B4E8-CBD99F7B0D87}"/>
              </a:ext>
            </a:extLst>
          </p:cNvPr>
          <p:cNvSpPr>
            <a:spLocks noChangeArrowheads="1"/>
          </p:cNvSpPr>
          <p:nvPr/>
        </p:nvSpPr>
        <p:spPr bwMode="auto">
          <a:xfrm>
            <a:off x="809542"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6" name="Rectangle 7">
            <a:extLst>
              <a:ext uri="{FF2B5EF4-FFF2-40B4-BE49-F238E27FC236}">
                <a16:creationId xmlns:a16="http://schemas.microsoft.com/office/drawing/2014/main" id="{064FA383-421A-4408-B960-0EEA4EA6D887}"/>
              </a:ext>
            </a:extLst>
          </p:cNvPr>
          <p:cNvSpPr>
            <a:spLocks noChangeArrowheads="1"/>
          </p:cNvSpPr>
          <p:nvPr/>
        </p:nvSpPr>
        <p:spPr bwMode="auto">
          <a:xfrm>
            <a:off x="1263805"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7" name="Rectangle 8">
            <a:extLst>
              <a:ext uri="{FF2B5EF4-FFF2-40B4-BE49-F238E27FC236}">
                <a16:creationId xmlns:a16="http://schemas.microsoft.com/office/drawing/2014/main" id="{A749CDFB-EE99-4334-8923-0D518C5B2B12}"/>
              </a:ext>
            </a:extLst>
          </p:cNvPr>
          <p:cNvSpPr>
            <a:spLocks noChangeArrowheads="1"/>
          </p:cNvSpPr>
          <p:nvPr/>
        </p:nvSpPr>
        <p:spPr bwMode="auto">
          <a:xfrm>
            <a:off x="1719239" y="326571"/>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8" name="Rectangle 9">
            <a:extLst>
              <a:ext uri="{FF2B5EF4-FFF2-40B4-BE49-F238E27FC236}">
                <a16:creationId xmlns:a16="http://schemas.microsoft.com/office/drawing/2014/main" id="{6E9A5901-7AB9-4355-8A8C-EDEDF74E0D29}"/>
              </a:ext>
            </a:extLst>
          </p:cNvPr>
          <p:cNvSpPr>
            <a:spLocks noChangeArrowheads="1"/>
          </p:cNvSpPr>
          <p:nvPr/>
        </p:nvSpPr>
        <p:spPr bwMode="auto">
          <a:xfrm>
            <a:off x="2173502"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9" name="Rectangle 10">
            <a:extLst>
              <a:ext uri="{FF2B5EF4-FFF2-40B4-BE49-F238E27FC236}">
                <a16:creationId xmlns:a16="http://schemas.microsoft.com/office/drawing/2014/main" id="{719A89F7-F1DD-434B-B30D-4B32BEFEBDCF}"/>
              </a:ext>
            </a:extLst>
          </p:cNvPr>
          <p:cNvSpPr>
            <a:spLocks noChangeArrowheads="1"/>
          </p:cNvSpPr>
          <p:nvPr/>
        </p:nvSpPr>
        <p:spPr bwMode="auto">
          <a:xfrm>
            <a:off x="2628934"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0" name="Rectangle 11">
            <a:extLst>
              <a:ext uri="{FF2B5EF4-FFF2-40B4-BE49-F238E27FC236}">
                <a16:creationId xmlns:a16="http://schemas.microsoft.com/office/drawing/2014/main" id="{E2F34566-8F29-46BF-862B-492CFB9F0B97}"/>
              </a:ext>
            </a:extLst>
          </p:cNvPr>
          <p:cNvSpPr>
            <a:spLocks noChangeArrowheads="1"/>
          </p:cNvSpPr>
          <p:nvPr/>
        </p:nvSpPr>
        <p:spPr bwMode="auto">
          <a:xfrm>
            <a:off x="3083197"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1" name="Rectangle 12">
            <a:extLst>
              <a:ext uri="{FF2B5EF4-FFF2-40B4-BE49-F238E27FC236}">
                <a16:creationId xmlns:a16="http://schemas.microsoft.com/office/drawing/2014/main" id="{13B17D5B-B8E7-479A-9557-1DE1F3355D01}"/>
              </a:ext>
            </a:extLst>
          </p:cNvPr>
          <p:cNvSpPr>
            <a:spLocks noChangeArrowheads="1"/>
          </p:cNvSpPr>
          <p:nvPr/>
        </p:nvSpPr>
        <p:spPr bwMode="auto">
          <a:xfrm>
            <a:off x="3538630"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2" name="Rectangle 13">
            <a:extLst>
              <a:ext uri="{FF2B5EF4-FFF2-40B4-BE49-F238E27FC236}">
                <a16:creationId xmlns:a16="http://schemas.microsoft.com/office/drawing/2014/main" id="{648B9A6E-E46B-4E77-8AFC-175F26F71815}"/>
              </a:ext>
            </a:extLst>
          </p:cNvPr>
          <p:cNvSpPr>
            <a:spLocks noChangeArrowheads="1"/>
          </p:cNvSpPr>
          <p:nvPr/>
        </p:nvSpPr>
        <p:spPr bwMode="auto">
          <a:xfrm>
            <a:off x="3992893"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3" name="Rectangle 14">
            <a:extLst>
              <a:ext uri="{FF2B5EF4-FFF2-40B4-BE49-F238E27FC236}">
                <a16:creationId xmlns:a16="http://schemas.microsoft.com/office/drawing/2014/main" id="{66ED677A-B450-444C-8C05-6164CEFBB230}"/>
              </a:ext>
            </a:extLst>
          </p:cNvPr>
          <p:cNvSpPr>
            <a:spLocks noChangeArrowheads="1"/>
          </p:cNvSpPr>
          <p:nvPr/>
        </p:nvSpPr>
        <p:spPr bwMode="auto">
          <a:xfrm>
            <a:off x="4448326"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4" name="Rectangle 15">
            <a:extLst>
              <a:ext uri="{FF2B5EF4-FFF2-40B4-BE49-F238E27FC236}">
                <a16:creationId xmlns:a16="http://schemas.microsoft.com/office/drawing/2014/main" id="{6B37F876-20AD-4B0B-B794-D98057E31CD1}"/>
              </a:ext>
            </a:extLst>
          </p:cNvPr>
          <p:cNvSpPr>
            <a:spLocks noChangeArrowheads="1"/>
          </p:cNvSpPr>
          <p:nvPr/>
        </p:nvSpPr>
        <p:spPr bwMode="auto">
          <a:xfrm>
            <a:off x="4902589"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5" name="Rectangle 16">
            <a:extLst>
              <a:ext uri="{FF2B5EF4-FFF2-40B4-BE49-F238E27FC236}">
                <a16:creationId xmlns:a16="http://schemas.microsoft.com/office/drawing/2014/main" id="{9EED317B-A291-4834-AF57-5CB5972CF527}"/>
              </a:ext>
            </a:extLst>
          </p:cNvPr>
          <p:cNvSpPr>
            <a:spLocks noChangeArrowheads="1"/>
          </p:cNvSpPr>
          <p:nvPr/>
        </p:nvSpPr>
        <p:spPr bwMode="auto">
          <a:xfrm>
            <a:off x="5358022"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6" name="Rectangle 17">
            <a:extLst>
              <a:ext uri="{FF2B5EF4-FFF2-40B4-BE49-F238E27FC236}">
                <a16:creationId xmlns:a16="http://schemas.microsoft.com/office/drawing/2014/main" id="{6F10DAB5-CF53-4900-8A89-3398C2031047}"/>
              </a:ext>
            </a:extLst>
          </p:cNvPr>
          <p:cNvSpPr>
            <a:spLocks noChangeArrowheads="1"/>
          </p:cNvSpPr>
          <p:nvPr/>
        </p:nvSpPr>
        <p:spPr bwMode="auto">
          <a:xfrm>
            <a:off x="5812285"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7" name="Rectangle 18">
            <a:extLst>
              <a:ext uri="{FF2B5EF4-FFF2-40B4-BE49-F238E27FC236}">
                <a16:creationId xmlns:a16="http://schemas.microsoft.com/office/drawing/2014/main" id="{F5888EEF-E323-44C5-9096-B1D8A26B31A0}"/>
              </a:ext>
            </a:extLst>
          </p:cNvPr>
          <p:cNvSpPr>
            <a:spLocks noChangeArrowheads="1"/>
          </p:cNvSpPr>
          <p:nvPr/>
        </p:nvSpPr>
        <p:spPr bwMode="auto">
          <a:xfrm>
            <a:off x="6267717"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8" name="Rectangle 19">
            <a:extLst>
              <a:ext uri="{FF2B5EF4-FFF2-40B4-BE49-F238E27FC236}">
                <a16:creationId xmlns:a16="http://schemas.microsoft.com/office/drawing/2014/main" id="{9825D3DA-CFCD-4B62-AA3E-6B6A3F6A4D32}"/>
              </a:ext>
            </a:extLst>
          </p:cNvPr>
          <p:cNvSpPr>
            <a:spLocks noChangeArrowheads="1"/>
          </p:cNvSpPr>
          <p:nvPr/>
        </p:nvSpPr>
        <p:spPr bwMode="auto">
          <a:xfrm>
            <a:off x="6721980"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9" name="Rectangle 20">
            <a:extLst>
              <a:ext uri="{FF2B5EF4-FFF2-40B4-BE49-F238E27FC236}">
                <a16:creationId xmlns:a16="http://schemas.microsoft.com/office/drawing/2014/main" id="{485F1DFD-B6E0-4E81-9E5D-A16F629BFD95}"/>
              </a:ext>
            </a:extLst>
          </p:cNvPr>
          <p:cNvSpPr>
            <a:spLocks noChangeArrowheads="1"/>
          </p:cNvSpPr>
          <p:nvPr/>
        </p:nvSpPr>
        <p:spPr bwMode="auto">
          <a:xfrm>
            <a:off x="7177414"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0" name="Rectangle 21">
            <a:extLst>
              <a:ext uri="{FF2B5EF4-FFF2-40B4-BE49-F238E27FC236}">
                <a16:creationId xmlns:a16="http://schemas.microsoft.com/office/drawing/2014/main" id="{22C892AF-FE66-492B-8360-9F3902E2D27A}"/>
              </a:ext>
            </a:extLst>
          </p:cNvPr>
          <p:cNvSpPr>
            <a:spLocks noChangeArrowheads="1"/>
          </p:cNvSpPr>
          <p:nvPr/>
        </p:nvSpPr>
        <p:spPr bwMode="auto">
          <a:xfrm>
            <a:off x="7631676"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1" name="Rectangle 22">
            <a:extLst>
              <a:ext uri="{FF2B5EF4-FFF2-40B4-BE49-F238E27FC236}">
                <a16:creationId xmlns:a16="http://schemas.microsoft.com/office/drawing/2014/main" id="{BF8787BC-8DED-4E08-BA9C-0F363C018FE6}"/>
              </a:ext>
            </a:extLst>
          </p:cNvPr>
          <p:cNvSpPr>
            <a:spLocks noChangeArrowheads="1"/>
          </p:cNvSpPr>
          <p:nvPr/>
        </p:nvSpPr>
        <p:spPr bwMode="auto">
          <a:xfrm>
            <a:off x="8087109"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2" name="Rectangle 23">
            <a:extLst>
              <a:ext uri="{FF2B5EF4-FFF2-40B4-BE49-F238E27FC236}">
                <a16:creationId xmlns:a16="http://schemas.microsoft.com/office/drawing/2014/main" id="{ECC6E2E7-5D4C-494A-9957-C74873D73B5C}"/>
              </a:ext>
            </a:extLst>
          </p:cNvPr>
          <p:cNvSpPr>
            <a:spLocks noChangeArrowheads="1"/>
          </p:cNvSpPr>
          <p:nvPr/>
        </p:nvSpPr>
        <p:spPr bwMode="auto">
          <a:xfrm>
            <a:off x="8541372"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3" name="Rectangle 24">
            <a:extLst>
              <a:ext uri="{FF2B5EF4-FFF2-40B4-BE49-F238E27FC236}">
                <a16:creationId xmlns:a16="http://schemas.microsoft.com/office/drawing/2014/main" id="{619B2CB8-4BD4-49C4-99C7-1EDC4DE98D0E}"/>
              </a:ext>
            </a:extLst>
          </p:cNvPr>
          <p:cNvSpPr>
            <a:spLocks noChangeArrowheads="1"/>
          </p:cNvSpPr>
          <p:nvPr/>
        </p:nvSpPr>
        <p:spPr bwMode="auto">
          <a:xfrm>
            <a:off x="8996805"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4" name="Rectangle 25">
            <a:extLst>
              <a:ext uri="{FF2B5EF4-FFF2-40B4-BE49-F238E27FC236}">
                <a16:creationId xmlns:a16="http://schemas.microsoft.com/office/drawing/2014/main" id="{2BD052E5-B9B7-4DDC-921A-0BA5DC53AFE7}"/>
              </a:ext>
            </a:extLst>
          </p:cNvPr>
          <p:cNvSpPr>
            <a:spLocks noChangeArrowheads="1"/>
          </p:cNvSpPr>
          <p:nvPr/>
        </p:nvSpPr>
        <p:spPr bwMode="auto">
          <a:xfrm>
            <a:off x="9451068"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5" name="Rectangle 26">
            <a:extLst>
              <a:ext uri="{FF2B5EF4-FFF2-40B4-BE49-F238E27FC236}">
                <a16:creationId xmlns:a16="http://schemas.microsoft.com/office/drawing/2014/main" id="{854CCDB5-6DB3-4877-AAD4-2D60BD9045BA}"/>
              </a:ext>
            </a:extLst>
          </p:cNvPr>
          <p:cNvSpPr>
            <a:spLocks noChangeArrowheads="1"/>
          </p:cNvSpPr>
          <p:nvPr/>
        </p:nvSpPr>
        <p:spPr bwMode="auto">
          <a:xfrm>
            <a:off x="9906501"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6" name="Rectangle 27">
            <a:extLst>
              <a:ext uri="{FF2B5EF4-FFF2-40B4-BE49-F238E27FC236}">
                <a16:creationId xmlns:a16="http://schemas.microsoft.com/office/drawing/2014/main" id="{E3701413-7CE4-4A3C-88EA-C6C0B42E4A34}"/>
              </a:ext>
            </a:extLst>
          </p:cNvPr>
          <p:cNvSpPr>
            <a:spLocks noChangeArrowheads="1"/>
          </p:cNvSpPr>
          <p:nvPr/>
        </p:nvSpPr>
        <p:spPr bwMode="auto">
          <a:xfrm>
            <a:off x="10360763"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7" name="Rectangle 28">
            <a:extLst>
              <a:ext uri="{FF2B5EF4-FFF2-40B4-BE49-F238E27FC236}">
                <a16:creationId xmlns:a16="http://schemas.microsoft.com/office/drawing/2014/main" id="{BA36D018-6320-417B-8F9E-55683DDC96D5}"/>
              </a:ext>
            </a:extLst>
          </p:cNvPr>
          <p:cNvSpPr>
            <a:spLocks noChangeArrowheads="1"/>
          </p:cNvSpPr>
          <p:nvPr/>
        </p:nvSpPr>
        <p:spPr bwMode="auto">
          <a:xfrm>
            <a:off x="10816197"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8" name="Rectangle 29">
            <a:extLst>
              <a:ext uri="{FF2B5EF4-FFF2-40B4-BE49-F238E27FC236}">
                <a16:creationId xmlns:a16="http://schemas.microsoft.com/office/drawing/2014/main" id="{2B1F5663-A83E-4D95-BDF4-EBB44F3CCC3B}"/>
              </a:ext>
            </a:extLst>
          </p:cNvPr>
          <p:cNvSpPr>
            <a:spLocks noChangeArrowheads="1"/>
          </p:cNvSpPr>
          <p:nvPr/>
        </p:nvSpPr>
        <p:spPr bwMode="auto">
          <a:xfrm>
            <a:off x="11270460"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9" name="Rectangle 30">
            <a:extLst>
              <a:ext uri="{FF2B5EF4-FFF2-40B4-BE49-F238E27FC236}">
                <a16:creationId xmlns:a16="http://schemas.microsoft.com/office/drawing/2014/main" id="{462D901F-2505-492E-B20E-7B4077FF6D3B}"/>
              </a:ext>
            </a:extLst>
          </p:cNvPr>
          <p:cNvSpPr>
            <a:spLocks noChangeArrowheads="1"/>
          </p:cNvSpPr>
          <p:nvPr/>
        </p:nvSpPr>
        <p:spPr bwMode="auto">
          <a:xfrm>
            <a:off x="11725892"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0" name="Rectangle 32">
            <a:extLst>
              <a:ext uri="{FF2B5EF4-FFF2-40B4-BE49-F238E27FC236}">
                <a16:creationId xmlns:a16="http://schemas.microsoft.com/office/drawing/2014/main" id="{FDEA931C-C5A4-4A39-893A-F9D600DAA120}"/>
              </a:ext>
            </a:extLst>
          </p:cNvPr>
          <p:cNvSpPr>
            <a:spLocks noChangeArrowheads="1"/>
          </p:cNvSpPr>
          <p:nvPr/>
        </p:nvSpPr>
        <p:spPr bwMode="auto">
          <a:xfrm>
            <a:off x="354110" y="834963"/>
            <a:ext cx="10999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1" name="Rectangle 33">
            <a:extLst>
              <a:ext uri="{FF2B5EF4-FFF2-40B4-BE49-F238E27FC236}">
                <a16:creationId xmlns:a16="http://schemas.microsoft.com/office/drawing/2014/main" id="{53FAB04F-C814-4903-887C-6B8749BF4873}"/>
              </a:ext>
            </a:extLst>
          </p:cNvPr>
          <p:cNvSpPr>
            <a:spLocks noChangeArrowheads="1"/>
          </p:cNvSpPr>
          <p:nvPr/>
        </p:nvSpPr>
        <p:spPr bwMode="auto">
          <a:xfrm>
            <a:off x="809542"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2" name="Rectangle 34">
            <a:extLst>
              <a:ext uri="{FF2B5EF4-FFF2-40B4-BE49-F238E27FC236}">
                <a16:creationId xmlns:a16="http://schemas.microsoft.com/office/drawing/2014/main" id="{E80BB6CA-5007-43DC-9106-9AC1FD8F5F42}"/>
              </a:ext>
            </a:extLst>
          </p:cNvPr>
          <p:cNvSpPr>
            <a:spLocks noChangeArrowheads="1"/>
          </p:cNvSpPr>
          <p:nvPr/>
        </p:nvSpPr>
        <p:spPr bwMode="auto">
          <a:xfrm>
            <a:off x="1263805" y="834963"/>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3" name="Rectangle 35">
            <a:extLst>
              <a:ext uri="{FF2B5EF4-FFF2-40B4-BE49-F238E27FC236}">
                <a16:creationId xmlns:a16="http://schemas.microsoft.com/office/drawing/2014/main" id="{3E18C2F1-101D-4393-9918-DE77B3379868}"/>
              </a:ext>
            </a:extLst>
          </p:cNvPr>
          <p:cNvSpPr>
            <a:spLocks noChangeArrowheads="1"/>
          </p:cNvSpPr>
          <p:nvPr/>
        </p:nvSpPr>
        <p:spPr bwMode="auto">
          <a:xfrm>
            <a:off x="1719239"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4" name="Rectangle 36">
            <a:extLst>
              <a:ext uri="{FF2B5EF4-FFF2-40B4-BE49-F238E27FC236}">
                <a16:creationId xmlns:a16="http://schemas.microsoft.com/office/drawing/2014/main" id="{2EA02F2D-5F5D-4284-953F-D92F8BA89C8B}"/>
              </a:ext>
            </a:extLst>
          </p:cNvPr>
          <p:cNvSpPr>
            <a:spLocks noChangeArrowheads="1"/>
          </p:cNvSpPr>
          <p:nvPr/>
        </p:nvSpPr>
        <p:spPr bwMode="auto">
          <a:xfrm>
            <a:off x="2173502"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5" name="Rectangle 37">
            <a:extLst>
              <a:ext uri="{FF2B5EF4-FFF2-40B4-BE49-F238E27FC236}">
                <a16:creationId xmlns:a16="http://schemas.microsoft.com/office/drawing/2014/main" id="{B5280DAC-9E73-48E4-A0C0-043ACF981C6E}"/>
              </a:ext>
            </a:extLst>
          </p:cNvPr>
          <p:cNvSpPr>
            <a:spLocks noChangeArrowheads="1"/>
          </p:cNvSpPr>
          <p:nvPr/>
        </p:nvSpPr>
        <p:spPr bwMode="auto">
          <a:xfrm>
            <a:off x="2628934"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6" name="Rectangle 38">
            <a:extLst>
              <a:ext uri="{FF2B5EF4-FFF2-40B4-BE49-F238E27FC236}">
                <a16:creationId xmlns:a16="http://schemas.microsoft.com/office/drawing/2014/main" id="{60B1EDB9-9DC9-475A-BEBF-49644F4E1F95}"/>
              </a:ext>
            </a:extLst>
          </p:cNvPr>
          <p:cNvSpPr>
            <a:spLocks noChangeArrowheads="1"/>
          </p:cNvSpPr>
          <p:nvPr/>
        </p:nvSpPr>
        <p:spPr bwMode="auto">
          <a:xfrm>
            <a:off x="3083197" y="834963"/>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7" name="Rectangle 39">
            <a:extLst>
              <a:ext uri="{FF2B5EF4-FFF2-40B4-BE49-F238E27FC236}">
                <a16:creationId xmlns:a16="http://schemas.microsoft.com/office/drawing/2014/main" id="{820A7A5C-FCE4-4A98-ABAF-F0127EC77F14}"/>
              </a:ext>
            </a:extLst>
          </p:cNvPr>
          <p:cNvSpPr>
            <a:spLocks noChangeArrowheads="1"/>
          </p:cNvSpPr>
          <p:nvPr/>
        </p:nvSpPr>
        <p:spPr bwMode="auto">
          <a:xfrm>
            <a:off x="3538630"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8" name="Rectangle 40">
            <a:extLst>
              <a:ext uri="{FF2B5EF4-FFF2-40B4-BE49-F238E27FC236}">
                <a16:creationId xmlns:a16="http://schemas.microsoft.com/office/drawing/2014/main" id="{7A431B81-7C7C-42A1-8E97-0E59A743EAFF}"/>
              </a:ext>
            </a:extLst>
          </p:cNvPr>
          <p:cNvSpPr>
            <a:spLocks noChangeArrowheads="1"/>
          </p:cNvSpPr>
          <p:nvPr/>
        </p:nvSpPr>
        <p:spPr bwMode="auto">
          <a:xfrm>
            <a:off x="3992893"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9" name="Rectangle 41">
            <a:extLst>
              <a:ext uri="{FF2B5EF4-FFF2-40B4-BE49-F238E27FC236}">
                <a16:creationId xmlns:a16="http://schemas.microsoft.com/office/drawing/2014/main" id="{F7C18536-4714-447C-B2CD-5CCE34FE6304}"/>
              </a:ext>
            </a:extLst>
          </p:cNvPr>
          <p:cNvSpPr>
            <a:spLocks noChangeArrowheads="1"/>
          </p:cNvSpPr>
          <p:nvPr/>
        </p:nvSpPr>
        <p:spPr bwMode="auto">
          <a:xfrm>
            <a:off x="4448326"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0" name="Rectangle 42">
            <a:extLst>
              <a:ext uri="{FF2B5EF4-FFF2-40B4-BE49-F238E27FC236}">
                <a16:creationId xmlns:a16="http://schemas.microsoft.com/office/drawing/2014/main" id="{A5220EB9-CFCA-4E11-B625-CBA6910EDB8D}"/>
              </a:ext>
            </a:extLst>
          </p:cNvPr>
          <p:cNvSpPr>
            <a:spLocks noChangeArrowheads="1"/>
          </p:cNvSpPr>
          <p:nvPr/>
        </p:nvSpPr>
        <p:spPr bwMode="auto">
          <a:xfrm>
            <a:off x="4902589"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1" name="Rectangle 43">
            <a:extLst>
              <a:ext uri="{FF2B5EF4-FFF2-40B4-BE49-F238E27FC236}">
                <a16:creationId xmlns:a16="http://schemas.microsoft.com/office/drawing/2014/main" id="{C9AB4232-42B9-4172-8F6B-0CCF9E84F564}"/>
              </a:ext>
            </a:extLst>
          </p:cNvPr>
          <p:cNvSpPr>
            <a:spLocks noChangeArrowheads="1"/>
          </p:cNvSpPr>
          <p:nvPr/>
        </p:nvSpPr>
        <p:spPr bwMode="auto">
          <a:xfrm>
            <a:off x="5358022"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2" name="Rectangle 44">
            <a:extLst>
              <a:ext uri="{FF2B5EF4-FFF2-40B4-BE49-F238E27FC236}">
                <a16:creationId xmlns:a16="http://schemas.microsoft.com/office/drawing/2014/main" id="{77D0A2B3-F2AF-45C0-BC1A-629B0AF4C017}"/>
              </a:ext>
            </a:extLst>
          </p:cNvPr>
          <p:cNvSpPr>
            <a:spLocks noChangeArrowheads="1"/>
          </p:cNvSpPr>
          <p:nvPr/>
        </p:nvSpPr>
        <p:spPr bwMode="auto">
          <a:xfrm>
            <a:off x="5812285"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3" name="Rectangle 45">
            <a:extLst>
              <a:ext uri="{FF2B5EF4-FFF2-40B4-BE49-F238E27FC236}">
                <a16:creationId xmlns:a16="http://schemas.microsoft.com/office/drawing/2014/main" id="{C2A2BCF5-ACB6-4194-9DE7-BE45865F0651}"/>
              </a:ext>
            </a:extLst>
          </p:cNvPr>
          <p:cNvSpPr>
            <a:spLocks noChangeArrowheads="1"/>
          </p:cNvSpPr>
          <p:nvPr/>
        </p:nvSpPr>
        <p:spPr bwMode="auto">
          <a:xfrm>
            <a:off x="6267717"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4" name="Rectangle 46">
            <a:extLst>
              <a:ext uri="{FF2B5EF4-FFF2-40B4-BE49-F238E27FC236}">
                <a16:creationId xmlns:a16="http://schemas.microsoft.com/office/drawing/2014/main" id="{E5AE97FB-206B-4E16-BB3C-161246A67640}"/>
              </a:ext>
            </a:extLst>
          </p:cNvPr>
          <p:cNvSpPr>
            <a:spLocks noChangeArrowheads="1"/>
          </p:cNvSpPr>
          <p:nvPr/>
        </p:nvSpPr>
        <p:spPr bwMode="auto">
          <a:xfrm>
            <a:off x="6721980"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5" name="Rectangle 47">
            <a:extLst>
              <a:ext uri="{FF2B5EF4-FFF2-40B4-BE49-F238E27FC236}">
                <a16:creationId xmlns:a16="http://schemas.microsoft.com/office/drawing/2014/main" id="{E2148554-6A62-41A8-B70A-3265589BB172}"/>
              </a:ext>
            </a:extLst>
          </p:cNvPr>
          <p:cNvSpPr>
            <a:spLocks noChangeArrowheads="1"/>
          </p:cNvSpPr>
          <p:nvPr/>
        </p:nvSpPr>
        <p:spPr bwMode="auto">
          <a:xfrm>
            <a:off x="7177414"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6" name="Rectangle 48">
            <a:extLst>
              <a:ext uri="{FF2B5EF4-FFF2-40B4-BE49-F238E27FC236}">
                <a16:creationId xmlns:a16="http://schemas.microsoft.com/office/drawing/2014/main" id="{1F2DBB84-56F7-4574-B1C3-59A49824B840}"/>
              </a:ext>
            </a:extLst>
          </p:cNvPr>
          <p:cNvSpPr>
            <a:spLocks noChangeArrowheads="1"/>
          </p:cNvSpPr>
          <p:nvPr/>
        </p:nvSpPr>
        <p:spPr bwMode="auto">
          <a:xfrm>
            <a:off x="7631676"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7" name="Rectangle 49">
            <a:extLst>
              <a:ext uri="{FF2B5EF4-FFF2-40B4-BE49-F238E27FC236}">
                <a16:creationId xmlns:a16="http://schemas.microsoft.com/office/drawing/2014/main" id="{3803743A-8621-4AD5-9BEE-D1FBC8D62207}"/>
              </a:ext>
            </a:extLst>
          </p:cNvPr>
          <p:cNvSpPr>
            <a:spLocks noChangeArrowheads="1"/>
          </p:cNvSpPr>
          <p:nvPr/>
        </p:nvSpPr>
        <p:spPr bwMode="auto">
          <a:xfrm>
            <a:off x="8087109"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8" name="Rectangle 50">
            <a:extLst>
              <a:ext uri="{FF2B5EF4-FFF2-40B4-BE49-F238E27FC236}">
                <a16:creationId xmlns:a16="http://schemas.microsoft.com/office/drawing/2014/main" id="{2940D20D-CE5D-4F7F-87D5-4081213E1F25}"/>
              </a:ext>
            </a:extLst>
          </p:cNvPr>
          <p:cNvSpPr>
            <a:spLocks noChangeArrowheads="1"/>
          </p:cNvSpPr>
          <p:nvPr/>
        </p:nvSpPr>
        <p:spPr bwMode="auto">
          <a:xfrm>
            <a:off x="8541372"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9" name="Rectangle 51">
            <a:extLst>
              <a:ext uri="{FF2B5EF4-FFF2-40B4-BE49-F238E27FC236}">
                <a16:creationId xmlns:a16="http://schemas.microsoft.com/office/drawing/2014/main" id="{F24365F1-8EF6-4443-AB20-203041B14D4A}"/>
              </a:ext>
            </a:extLst>
          </p:cNvPr>
          <p:cNvSpPr>
            <a:spLocks noChangeArrowheads="1"/>
          </p:cNvSpPr>
          <p:nvPr/>
        </p:nvSpPr>
        <p:spPr bwMode="auto">
          <a:xfrm>
            <a:off x="8996805"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0" name="Rectangle 52">
            <a:extLst>
              <a:ext uri="{FF2B5EF4-FFF2-40B4-BE49-F238E27FC236}">
                <a16:creationId xmlns:a16="http://schemas.microsoft.com/office/drawing/2014/main" id="{43BD6223-42F5-4EA4-BED3-40CDDED810F2}"/>
              </a:ext>
            </a:extLst>
          </p:cNvPr>
          <p:cNvSpPr>
            <a:spLocks noChangeArrowheads="1"/>
          </p:cNvSpPr>
          <p:nvPr/>
        </p:nvSpPr>
        <p:spPr bwMode="auto">
          <a:xfrm>
            <a:off x="9451068"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1" name="Rectangle 53">
            <a:extLst>
              <a:ext uri="{FF2B5EF4-FFF2-40B4-BE49-F238E27FC236}">
                <a16:creationId xmlns:a16="http://schemas.microsoft.com/office/drawing/2014/main" id="{C44C46DF-3231-4732-836F-60E5D9F31465}"/>
              </a:ext>
            </a:extLst>
          </p:cNvPr>
          <p:cNvSpPr>
            <a:spLocks noChangeArrowheads="1"/>
          </p:cNvSpPr>
          <p:nvPr/>
        </p:nvSpPr>
        <p:spPr bwMode="auto">
          <a:xfrm>
            <a:off x="9906501"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2" name="Rectangle 54">
            <a:extLst>
              <a:ext uri="{FF2B5EF4-FFF2-40B4-BE49-F238E27FC236}">
                <a16:creationId xmlns:a16="http://schemas.microsoft.com/office/drawing/2014/main" id="{19478349-0B6B-45A3-A8D0-F9FFADAB4607}"/>
              </a:ext>
            </a:extLst>
          </p:cNvPr>
          <p:cNvSpPr>
            <a:spLocks noChangeArrowheads="1"/>
          </p:cNvSpPr>
          <p:nvPr/>
        </p:nvSpPr>
        <p:spPr bwMode="auto">
          <a:xfrm>
            <a:off x="10360763"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3" name="Rectangle 55">
            <a:extLst>
              <a:ext uri="{FF2B5EF4-FFF2-40B4-BE49-F238E27FC236}">
                <a16:creationId xmlns:a16="http://schemas.microsoft.com/office/drawing/2014/main" id="{AECC5927-A5DD-4BD3-91EB-7B58FC036A0F}"/>
              </a:ext>
            </a:extLst>
          </p:cNvPr>
          <p:cNvSpPr>
            <a:spLocks noChangeArrowheads="1"/>
          </p:cNvSpPr>
          <p:nvPr/>
        </p:nvSpPr>
        <p:spPr bwMode="auto">
          <a:xfrm>
            <a:off x="10816197"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4" name="Rectangle 56">
            <a:extLst>
              <a:ext uri="{FF2B5EF4-FFF2-40B4-BE49-F238E27FC236}">
                <a16:creationId xmlns:a16="http://schemas.microsoft.com/office/drawing/2014/main" id="{2592B56B-0EE5-44E3-8D4E-C331547A46D6}"/>
              </a:ext>
            </a:extLst>
          </p:cNvPr>
          <p:cNvSpPr>
            <a:spLocks noChangeArrowheads="1"/>
          </p:cNvSpPr>
          <p:nvPr/>
        </p:nvSpPr>
        <p:spPr bwMode="auto">
          <a:xfrm>
            <a:off x="11270460"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5" name="Rectangle 57">
            <a:extLst>
              <a:ext uri="{FF2B5EF4-FFF2-40B4-BE49-F238E27FC236}">
                <a16:creationId xmlns:a16="http://schemas.microsoft.com/office/drawing/2014/main" id="{E5B2E8AF-A971-4061-B059-E39A6A85852A}"/>
              </a:ext>
            </a:extLst>
          </p:cNvPr>
          <p:cNvSpPr>
            <a:spLocks noChangeArrowheads="1"/>
          </p:cNvSpPr>
          <p:nvPr/>
        </p:nvSpPr>
        <p:spPr bwMode="auto">
          <a:xfrm>
            <a:off x="11725892"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6" name="Rectangle 59">
            <a:extLst>
              <a:ext uri="{FF2B5EF4-FFF2-40B4-BE49-F238E27FC236}">
                <a16:creationId xmlns:a16="http://schemas.microsoft.com/office/drawing/2014/main" id="{63258960-6D1D-4D67-AFE7-6C7417FA7977}"/>
              </a:ext>
            </a:extLst>
          </p:cNvPr>
          <p:cNvSpPr>
            <a:spLocks noChangeArrowheads="1"/>
          </p:cNvSpPr>
          <p:nvPr/>
        </p:nvSpPr>
        <p:spPr bwMode="auto">
          <a:xfrm>
            <a:off x="354110" y="1342187"/>
            <a:ext cx="10999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7" name="Rectangle 60">
            <a:extLst>
              <a:ext uri="{FF2B5EF4-FFF2-40B4-BE49-F238E27FC236}">
                <a16:creationId xmlns:a16="http://schemas.microsoft.com/office/drawing/2014/main" id="{CF3B53C2-CA07-4D06-8438-0D7F9828ABAE}"/>
              </a:ext>
            </a:extLst>
          </p:cNvPr>
          <p:cNvSpPr>
            <a:spLocks noChangeArrowheads="1"/>
          </p:cNvSpPr>
          <p:nvPr/>
        </p:nvSpPr>
        <p:spPr bwMode="auto">
          <a:xfrm>
            <a:off x="809542" y="13421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8" name="Rectangle 61">
            <a:extLst>
              <a:ext uri="{FF2B5EF4-FFF2-40B4-BE49-F238E27FC236}">
                <a16:creationId xmlns:a16="http://schemas.microsoft.com/office/drawing/2014/main" id="{D0868746-D1A0-47AC-9F34-0192B3B37043}"/>
              </a:ext>
            </a:extLst>
          </p:cNvPr>
          <p:cNvSpPr>
            <a:spLocks noChangeArrowheads="1"/>
          </p:cNvSpPr>
          <p:nvPr/>
        </p:nvSpPr>
        <p:spPr bwMode="auto">
          <a:xfrm>
            <a:off x="1263805"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9" name="Rectangle 62">
            <a:extLst>
              <a:ext uri="{FF2B5EF4-FFF2-40B4-BE49-F238E27FC236}">
                <a16:creationId xmlns:a16="http://schemas.microsoft.com/office/drawing/2014/main" id="{009DD5A6-ADDF-48C9-BC16-9426AEC40A6B}"/>
              </a:ext>
            </a:extLst>
          </p:cNvPr>
          <p:cNvSpPr>
            <a:spLocks noChangeArrowheads="1"/>
          </p:cNvSpPr>
          <p:nvPr/>
        </p:nvSpPr>
        <p:spPr bwMode="auto">
          <a:xfrm>
            <a:off x="1719239" y="13421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0" name="Rectangle 63">
            <a:extLst>
              <a:ext uri="{FF2B5EF4-FFF2-40B4-BE49-F238E27FC236}">
                <a16:creationId xmlns:a16="http://schemas.microsoft.com/office/drawing/2014/main" id="{2285F7C8-078E-440F-95B4-A367E03BE7E4}"/>
              </a:ext>
            </a:extLst>
          </p:cNvPr>
          <p:cNvSpPr>
            <a:spLocks noChangeArrowheads="1"/>
          </p:cNvSpPr>
          <p:nvPr/>
        </p:nvSpPr>
        <p:spPr bwMode="auto">
          <a:xfrm>
            <a:off x="2173502"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1" name="Rectangle 64">
            <a:extLst>
              <a:ext uri="{FF2B5EF4-FFF2-40B4-BE49-F238E27FC236}">
                <a16:creationId xmlns:a16="http://schemas.microsoft.com/office/drawing/2014/main" id="{26CCF678-B825-4A9D-AF59-68723A33343A}"/>
              </a:ext>
            </a:extLst>
          </p:cNvPr>
          <p:cNvSpPr>
            <a:spLocks noChangeArrowheads="1"/>
          </p:cNvSpPr>
          <p:nvPr/>
        </p:nvSpPr>
        <p:spPr bwMode="auto">
          <a:xfrm>
            <a:off x="2628934"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2" name="Rectangle 65">
            <a:extLst>
              <a:ext uri="{FF2B5EF4-FFF2-40B4-BE49-F238E27FC236}">
                <a16:creationId xmlns:a16="http://schemas.microsoft.com/office/drawing/2014/main" id="{ECE3A29D-36C2-447D-BAC8-F721C873D213}"/>
              </a:ext>
            </a:extLst>
          </p:cNvPr>
          <p:cNvSpPr>
            <a:spLocks noChangeArrowheads="1"/>
          </p:cNvSpPr>
          <p:nvPr/>
        </p:nvSpPr>
        <p:spPr bwMode="auto">
          <a:xfrm>
            <a:off x="3083197"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3" name="Rectangle 66">
            <a:extLst>
              <a:ext uri="{FF2B5EF4-FFF2-40B4-BE49-F238E27FC236}">
                <a16:creationId xmlns:a16="http://schemas.microsoft.com/office/drawing/2014/main" id="{3EAFBB34-6EA0-4152-8AD7-5299E7456621}"/>
              </a:ext>
            </a:extLst>
          </p:cNvPr>
          <p:cNvSpPr>
            <a:spLocks noChangeArrowheads="1"/>
          </p:cNvSpPr>
          <p:nvPr/>
        </p:nvSpPr>
        <p:spPr bwMode="auto">
          <a:xfrm>
            <a:off x="3538630"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4" name="Rectangle 67">
            <a:extLst>
              <a:ext uri="{FF2B5EF4-FFF2-40B4-BE49-F238E27FC236}">
                <a16:creationId xmlns:a16="http://schemas.microsoft.com/office/drawing/2014/main" id="{2F86D70C-2640-4E78-9AC8-499F31B082EF}"/>
              </a:ext>
            </a:extLst>
          </p:cNvPr>
          <p:cNvSpPr>
            <a:spLocks noChangeArrowheads="1"/>
          </p:cNvSpPr>
          <p:nvPr/>
        </p:nvSpPr>
        <p:spPr bwMode="auto">
          <a:xfrm>
            <a:off x="3992893"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5" name="Rectangle 68">
            <a:extLst>
              <a:ext uri="{FF2B5EF4-FFF2-40B4-BE49-F238E27FC236}">
                <a16:creationId xmlns:a16="http://schemas.microsoft.com/office/drawing/2014/main" id="{A275C0EA-73CC-4699-B3C9-4A3708797370}"/>
              </a:ext>
            </a:extLst>
          </p:cNvPr>
          <p:cNvSpPr>
            <a:spLocks noChangeArrowheads="1"/>
          </p:cNvSpPr>
          <p:nvPr/>
        </p:nvSpPr>
        <p:spPr bwMode="auto">
          <a:xfrm>
            <a:off x="4448326"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6" name="Rectangle 69">
            <a:extLst>
              <a:ext uri="{FF2B5EF4-FFF2-40B4-BE49-F238E27FC236}">
                <a16:creationId xmlns:a16="http://schemas.microsoft.com/office/drawing/2014/main" id="{F86BBF02-3C76-4314-A0E0-F7356FA340F1}"/>
              </a:ext>
            </a:extLst>
          </p:cNvPr>
          <p:cNvSpPr>
            <a:spLocks noChangeArrowheads="1"/>
          </p:cNvSpPr>
          <p:nvPr/>
        </p:nvSpPr>
        <p:spPr bwMode="auto">
          <a:xfrm>
            <a:off x="4902589"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7" name="Rectangle 70">
            <a:extLst>
              <a:ext uri="{FF2B5EF4-FFF2-40B4-BE49-F238E27FC236}">
                <a16:creationId xmlns:a16="http://schemas.microsoft.com/office/drawing/2014/main" id="{F2323DB0-CBBB-4827-9FCF-88B352492E24}"/>
              </a:ext>
            </a:extLst>
          </p:cNvPr>
          <p:cNvSpPr>
            <a:spLocks noChangeArrowheads="1"/>
          </p:cNvSpPr>
          <p:nvPr/>
        </p:nvSpPr>
        <p:spPr bwMode="auto">
          <a:xfrm>
            <a:off x="5358022"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8" name="Rectangle 71">
            <a:extLst>
              <a:ext uri="{FF2B5EF4-FFF2-40B4-BE49-F238E27FC236}">
                <a16:creationId xmlns:a16="http://schemas.microsoft.com/office/drawing/2014/main" id="{6C55D080-856F-44CE-A0EC-C7625E2A2D45}"/>
              </a:ext>
            </a:extLst>
          </p:cNvPr>
          <p:cNvSpPr>
            <a:spLocks noChangeArrowheads="1"/>
          </p:cNvSpPr>
          <p:nvPr/>
        </p:nvSpPr>
        <p:spPr bwMode="auto">
          <a:xfrm>
            <a:off x="5812285"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9" name="Rectangle 72">
            <a:extLst>
              <a:ext uri="{FF2B5EF4-FFF2-40B4-BE49-F238E27FC236}">
                <a16:creationId xmlns:a16="http://schemas.microsoft.com/office/drawing/2014/main" id="{8BF6FDB3-DFE2-48BE-8E96-9C26D4FD9092}"/>
              </a:ext>
            </a:extLst>
          </p:cNvPr>
          <p:cNvSpPr>
            <a:spLocks noChangeArrowheads="1"/>
          </p:cNvSpPr>
          <p:nvPr/>
        </p:nvSpPr>
        <p:spPr bwMode="auto">
          <a:xfrm>
            <a:off x="6267717"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0" name="Rectangle 73">
            <a:extLst>
              <a:ext uri="{FF2B5EF4-FFF2-40B4-BE49-F238E27FC236}">
                <a16:creationId xmlns:a16="http://schemas.microsoft.com/office/drawing/2014/main" id="{D430B815-9711-421A-B4EE-DC1E51BD09E7}"/>
              </a:ext>
            </a:extLst>
          </p:cNvPr>
          <p:cNvSpPr>
            <a:spLocks noChangeArrowheads="1"/>
          </p:cNvSpPr>
          <p:nvPr/>
        </p:nvSpPr>
        <p:spPr bwMode="auto">
          <a:xfrm>
            <a:off x="6721980"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1" name="Rectangle 74">
            <a:extLst>
              <a:ext uri="{FF2B5EF4-FFF2-40B4-BE49-F238E27FC236}">
                <a16:creationId xmlns:a16="http://schemas.microsoft.com/office/drawing/2014/main" id="{B8A5CB15-B1A9-4CE5-AD04-579255B67651}"/>
              </a:ext>
            </a:extLst>
          </p:cNvPr>
          <p:cNvSpPr>
            <a:spLocks noChangeArrowheads="1"/>
          </p:cNvSpPr>
          <p:nvPr/>
        </p:nvSpPr>
        <p:spPr bwMode="auto">
          <a:xfrm>
            <a:off x="7177414"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2" name="Rectangle 75">
            <a:extLst>
              <a:ext uri="{FF2B5EF4-FFF2-40B4-BE49-F238E27FC236}">
                <a16:creationId xmlns:a16="http://schemas.microsoft.com/office/drawing/2014/main" id="{6F6AC38A-D3A1-44B2-8398-DA177502859A}"/>
              </a:ext>
            </a:extLst>
          </p:cNvPr>
          <p:cNvSpPr>
            <a:spLocks noChangeArrowheads="1"/>
          </p:cNvSpPr>
          <p:nvPr/>
        </p:nvSpPr>
        <p:spPr bwMode="auto">
          <a:xfrm>
            <a:off x="7631676"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3" name="Rectangle 76">
            <a:extLst>
              <a:ext uri="{FF2B5EF4-FFF2-40B4-BE49-F238E27FC236}">
                <a16:creationId xmlns:a16="http://schemas.microsoft.com/office/drawing/2014/main" id="{6A4C12CD-07BF-46EB-AC44-6B119866CF4B}"/>
              </a:ext>
            </a:extLst>
          </p:cNvPr>
          <p:cNvSpPr>
            <a:spLocks noChangeArrowheads="1"/>
          </p:cNvSpPr>
          <p:nvPr/>
        </p:nvSpPr>
        <p:spPr bwMode="auto">
          <a:xfrm>
            <a:off x="8087109"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4" name="Rectangle 77">
            <a:extLst>
              <a:ext uri="{FF2B5EF4-FFF2-40B4-BE49-F238E27FC236}">
                <a16:creationId xmlns:a16="http://schemas.microsoft.com/office/drawing/2014/main" id="{5C4A1230-B968-451A-B024-8739FD0C1F93}"/>
              </a:ext>
            </a:extLst>
          </p:cNvPr>
          <p:cNvSpPr>
            <a:spLocks noChangeArrowheads="1"/>
          </p:cNvSpPr>
          <p:nvPr/>
        </p:nvSpPr>
        <p:spPr bwMode="auto">
          <a:xfrm>
            <a:off x="8541372"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5" name="Rectangle 78">
            <a:extLst>
              <a:ext uri="{FF2B5EF4-FFF2-40B4-BE49-F238E27FC236}">
                <a16:creationId xmlns:a16="http://schemas.microsoft.com/office/drawing/2014/main" id="{D75AC3CE-9734-481C-9D3F-2AF13116EE55}"/>
              </a:ext>
            </a:extLst>
          </p:cNvPr>
          <p:cNvSpPr>
            <a:spLocks noChangeArrowheads="1"/>
          </p:cNvSpPr>
          <p:nvPr/>
        </p:nvSpPr>
        <p:spPr bwMode="auto">
          <a:xfrm>
            <a:off x="8996805"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6" name="Rectangle 79">
            <a:extLst>
              <a:ext uri="{FF2B5EF4-FFF2-40B4-BE49-F238E27FC236}">
                <a16:creationId xmlns:a16="http://schemas.microsoft.com/office/drawing/2014/main" id="{69A12AE9-4D1E-4F86-ABCC-DC9AA3068AA9}"/>
              </a:ext>
            </a:extLst>
          </p:cNvPr>
          <p:cNvSpPr>
            <a:spLocks noChangeArrowheads="1"/>
          </p:cNvSpPr>
          <p:nvPr/>
        </p:nvSpPr>
        <p:spPr bwMode="auto">
          <a:xfrm>
            <a:off x="9451068"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7" name="Rectangle 80">
            <a:extLst>
              <a:ext uri="{FF2B5EF4-FFF2-40B4-BE49-F238E27FC236}">
                <a16:creationId xmlns:a16="http://schemas.microsoft.com/office/drawing/2014/main" id="{30C6E2D2-A01B-4BF9-9EAF-4F62A9AF7214}"/>
              </a:ext>
            </a:extLst>
          </p:cNvPr>
          <p:cNvSpPr>
            <a:spLocks noChangeArrowheads="1"/>
          </p:cNvSpPr>
          <p:nvPr/>
        </p:nvSpPr>
        <p:spPr bwMode="auto">
          <a:xfrm>
            <a:off x="9906501"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8" name="Rectangle 81">
            <a:extLst>
              <a:ext uri="{FF2B5EF4-FFF2-40B4-BE49-F238E27FC236}">
                <a16:creationId xmlns:a16="http://schemas.microsoft.com/office/drawing/2014/main" id="{C9F10DE1-A75B-4DA6-AACE-23581D8E642C}"/>
              </a:ext>
            </a:extLst>
          </p:cNvPr>
          <p:cNvSpPr>
            <a:spLocks noChangeArrowheads="1"/>
          </p:cNvSpPr>
          <p:nvPr/>
        </p:nvSpPr>
        <p:spPr bwMode="auto">
          <a:xfrm>
            <a:off x="10360763"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9" name="Rectangle 82">
            <a:extLst>
              <a:ext uri="{FF2B5EF4-FFF2-40B4-BE49-F238E27FC236}">
                <a16:creationId xmlns:a16="http://schemas.microsoft.com/office/drawing/2014/main" id="{0A775802-DD96-46A9-9F60-3C0D0736E331}"/>
              </a:ext>
            </a:extLst>
          </p:cNvPr>
          <p:cNvSpPr>
            <a:spLocks noChangeArrowheads="1"/>
          </p:cNvSpPr>
          <p:nvPr/>
        </p:nvSpPr>
        <p:spPr bwMode="auto">
          <a:xfrm>
            <a:off x="10816197"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0" name="Rectangle 83">
            <a:extLst>
              <a:ext uri="{FF2B5EF4-FFF2-40B4-BE49-F238E27FC236}">
                <a16:creationId xmlns:a16="http://schemas.microsoft.com/office/drawing/2014/main" id="{D665EA6F-14AA-4648-AB60-F7117F986461}"/>
              </a:ext>
            </a:extLst>
          </p:cNvPr>
          <p:cNvSpPr>
            <a:spLocks noChangeArrowheads="1"/>
          </p:cNvSpPr>
          <p:nvPr/>
        </p:nvSpPr>
        <p:spPr bwMode="auto">
          <a:xfrm>
            <a:off x="11270460"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1" name="Rectangle 84">
            <a:extLst>
              <a:ext uri="{FF2B5EF4-FFF2-40B4-BE49-F238E27FC236}">
                <a16:creationId xmlns:a16="http://schemas.microsoft.com/office/drawing/2014/main" id="{ACB843B8-638E-4047-9D91-8223083C0D1C}"/>
              </a:ext>
            </a:extLst>
          </p:cNvPr>
          <p:cNvSpPr>
            <a:spLocks noChangeArrowheads="1"/>
          </p:cNvSpPr>
          <p:nvPr/>
        </p:nvSpPr>
        <p:spPr bwMode="auto">
          <a:xfrm>
            <a:off x="11725892"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2" name="Rectangle 86">
            <a:extLst>
              <a:ext uri="{FF2B5EF4-FFF2-40B4-BE49-F238E27FC236}">
                <a16:creationId xmlns:a16="http://schemas.microsoft.com/office/drawing/2014/main" id="{B7163B2C-02BA-42E9-BFC1-6A12FD59E5B3}"/>
              </a:ext>
            </a:extLst>
          </p:cNvPr>
          <p:cNvSpPr>
            <a:spLocks noChangeArrowheads="1"/>
          </p:cNvSpPr>
          <p:nvPr/>
        </p:nvSpPr>
        <p:spPr bwMode="auto">
          <a:xfrm>
            <a:off x="354110" y="18505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3" name="Rectangle 87">
            <a:extLst>
              <a:ext uri="{FF2B5EF4-FFF2-40B4-BE49-F238E27FC236}">
                <a16:creationId xmlns:a16="http://schemas.microsoft.com/office/drawing/2014/main" id="{0B2288ED-33E4-4DE9-A750-24B68416FDD7}"/>
              </a:ext>
            </a:extLst>
          </p:cNvPr>
          <p:cNvSpPr>
            <a:spLocks noChangeArrowheads="1"/>
          </p:cNvSpPr>
          <p:nvPr/>
        </p:nvSpPr>
        <p:spPr bwMode="auto">
          <a:xfrm>
            <a:off x="809542"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4" name="Rectangle 88">
            <a:extLst>
              <a:ext uri="{FF2B5EF4-FFF2-40B4-BE49-F238E27FC236}">
                <a16:creationId xmlns:a16="http://schemas.microsoft.com/office/drawing/2014/main" id="{69096790-3EDA-447C-B893-B58EB23115A1}"/>
              </a:ext>
            </a:extLst>
          </p:cNvPr>
          <p:cNvSpPr>
            <a:spLocks noChangeArrowheads="1"/>
          </p:cNvSpPr>
          <p:nvPr/>
        </p:nvSpPr>
        <p:spPr bwMode="auto">
          <a:xfrm>
            <a:off x="1263805" y="18505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5" name="Rectangle 89">
            <a:extLst>
              <a:ext uri="{FF2B5EF4-FFF2-40B4-BE49-F238E27FC236}">
                <a16:creationId xmlns:a16="http://schemas.microsoft.com/office/drawing/2014/main" id="{CE854A02-0132-4C04-ADC5-9E062CF231BE}"/>
              </a:ext>
            </a:extLst>
          </p:cNvPr>
          <p:cNvSpPr>
            <a:spLocks noChangeArrowheads="1"/>
          </p:cNvSpPr>
          <p:nvPr/>
        </p:nvSpPr>
        <p:spPr bwMode="auto">
          <a:xfrm>
            <a:off x="1719239" y="1850579"/>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6" name="Rectangle 90">
            <a:extLst>
              <a:ext uri="{FF2B5EF4-FFF2-40B4-BE49-F238E27FC236}">
                <a16:creationId xmlns:a16="http://schemas.microsoft.com/office/drawing/2014/main" id="{E95D99AF-99D5-475B-AE63-90F7E8CC67AF}"/>
              </a:ext>
            </a:extLst>
          </p:cNvPr>
          <p:cNvSpPr>
            <a:spLocks noChangeArrowheads="1"/>
          </p:cNvSpPr>
          <p:nvPr/>
        </p:nvSpPr>
        <p:spPr bwMode="auto">
          <a:xfrm>
            <a:off x="2173502" y="18505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7" name="Rectangle 91">
            <a:extLst>
              <a:ext uri="{FF2B5EF4-FFF2-40B4-BE49-F238E27FC236}">
                <a16:creationId xmlns:a16="http://schemas.microsoft.com/office/drawing/2014/main" id="{A34BE509-D4BA-40A3-A4CD-3DF07B9E19D0}"/>
              </a:ext>
            </a:extLst>
          </p:cNvPr>
          <p:cNvSpPr>
            <a:spLocks noChangeArrowheads="1"/>
          </p:cNvSpPr>
          <p:nvPr/>
        </p:nvSpPr>
        <p:spPr bwMode="auto">
          <a:xfrm>
            <a:off x="2628934"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8" name="Rectangle 92">
            <a:extLst>
              <a:ext uri="{FF2B5EF4-FFF2-40B4-BE49-F238E27FC236}">
                <a16:creationId xmlns:a16="http://schemas.microsoft.com/office/drawing/2014/main" id="{A37FB970-0E25-4676-BC34-1A82728AF1D7}"/>
              </a:ext>
            </a:extLst>
          </p:cNvPr>
          <p:cNvSpPr>
            <a:spLocks noChangeArrowheads="1"/>
          </p:cNvSpPr>
          <p:nvPr/>
        </p:nvSpPr>
        <p:spPr bwMode="auto">
          <a:xfrm>
            <a:off x="3083197" y="18505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9" name="Rectangle 105">
            <a:extLst>
              <a:ext uri="{FF2B5EF4-FFF2-40B4-BE49-F238E27FC236}">
                <a16:creationId xmlns:a16="http://schemas.microsoft.com/office/drawing/2014/main" id="{970F9FCF-AA68-4E8F-8EA5-AAC4C5810EAB}"/>
              </a:ext>
            </a:extLst>
          </p:cNvPr>
          <p:cNvSpPr>
            <a:spLocks noChangeArrowheads="1"/>
          </p:cNvSpPr>
          <p:nvPr/>
        </p:nvSpPr>
        <p:spPr bwMode="auto">
          <a:xfrm>
            <a:off x="8996805"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0" name="Rectangle 106">
            <a:extLst>
              <a:ext uri="{FF2B5EF4-FFF2-40B4-BE49-F238E27FC236}">
                <a16:creationId xmlns:a16="http://schemas.microsoft.com/office/drawing/2014/main" id="{9D296959-779A-4776-ABF7-2FF2A73C81D2}"/>
              </a:ext>
            </a:extLst>
          </p:cNvPr>
          <p:cNvSpPr>
            <a:spLocks noChangeArrowheads="1"/>
          </p:cNvSpPr>
          <p:nvPr/>
        </p:nvSpPr>
        <p:spPr bwMode="auto">
          <a:xfrm>
            <a:off x="9451068" y="18505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1" name="Rectangle 107">
            <a:extLst>
              <a:ext uri="{FF2B5EF4-FFF2-40B4-BE49-F238E27FC236}">
                <a16:creationId xmlns:a16="http://schemas.microsoft.com/office/drawing/2014/main" id="{59855A4C-2548-423F-B57F-42922BC9B572}"/>
              </a:ext>
            </a:extLst>
          </p:cNvPr>
          <p:cNvSpPr>
            <a:spLocks noChangeArrowheads="1"/>
          </p:cNvSpPr>
          <p:nvPr/>
        </p:nvSpPr>
        <p:spPr bwMode="auto">
          <a:xfrm>
            <a:off x="9906501"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2" name="Rectangle 108">
            <a:extLst>
              <a:ext uri="{FF2B5EF4-FFF2-40B4-BE49-F238E27FC236}">
                <a16:creationId xmlns:a16="http://schemas.microsoft.com/office/drawing/2014/main" id="{54509127-BDD5-48E1-BE65-947CAC6B0439}"/>
              </a:ext>
            </a:extLst>
          </p:cNvPr>
          <p:cNvSpPr>
            <a:spLocks noChangeArrowheads="1"/>
          </p:cNvSpPr>
          <p:nvPr/>
        </p:nvSpPr>
        <p:spPr bwMode="auto">
          <a:xfrm>
            <a:off x="10360763" y="18505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3" name="Rectangle 109">
            <a:extLst>
              <a:ext uri="{FF2B5EF4-FFF2-40B4-BE49-F238E27FC236}">
                <a16:creationId xmlns:a16="http://schemas.microsoft.com/office/drawing/2014/main" id="{58C13B87-F971-4720-889B-EE6DE93E6B49}"/>
              </a:ext>
            </a:extLst>
          </p:cNvPr>
          <p:cNvSpPr>
            <a:spLocks noChangeArrowheads="1"/>
          </p:cNvSpPr>
          <p:nvPr/>
        </p:nvSpPr>
        <p:spPr bwMode="auto">
          <a:xfrm>
            <a:off x="10816197"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4" name="Rectangle 110">
            <a:extLst>
              <a:ext uri="{FF2B5EF4-FFF2-40B4-BE49-F238E27FC236}">
                <a16:creationId xmlns:a16="http://schemas.microsoft.com/office/drawing/2014/main" id="{681AD0E1-0BA7-4208-8DF7-EAB9E75AECF0}"/>
              </a:ext>
            </a:extLst>
          </p:cNvPr>
          <p:cNvSpPr>
            <a:spLocks noChangeArrowheads="1"/>
          </p:cNvSpPr>
          <p:nvPr/>
        </p:nvSpPr>
        <p:spPr bwMode="auto">
          <a:xfrm>
            <a:off x="11270460" y="18505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5" name="Rectangle 111">
            <a:extLst>
              <a:ext uri="{FF2B5EF4-FFF2-40B4-BE49-F238E27FC236}">
                <a16:creationId xmlns:a16="http://schemas.microsoft.com/office/drawing/2014/main" id="{FCBB3D30-B78E-44FC-8174-C95F9A1641DF}"/>
              </a:ext>
            </a:extLst>
          </p:cNvPr>
          <p:cNvSpPr>
            <a:spLocks noChangeArrowheads="1"/>
          </p:cNvSpPr>
          <p:nvPr/>
        </p:nvSpPr>
        <p:spPr bwMode="auto">
          <a:xfrm>
            <a:off x="11725892"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6" name="Rectangle 113">
            <a:extLst>
              <a:ext uri="{FF2B5EF4-FFF2-40B4-BE49-F238E27FC236}">
                <a16:creationId xmlns:a16="http://schemas.microsoft.com/office/drawing/2014/main" id="{699FABD8-D290-42AB-87FC-C9A58ADC7A0F}"/>
              </a:ext>
            </a:extLst>
          </p:cNvPr>
          <p:cNvSpPr>
            <a:spLocks noChangeArrowheads="1"/>
          </p:cNvSpPr>
          <p:nvPr/>
        </p:nvSpPr>
        <p:spPr bwMode="auto">
          <a:xfrm>
            <a:off x="354110" y="23589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7" name="Rectangle 114">
            <a:extLst>
              <a:ext uri="{FF2B5EF4-FFF2-40B4-BE49-F238E27FC236}">
                <a16:creationId xmlns:a16="http://schemas.microsoft.com/office/drawing/2014/main" id="{0B4D148D-F129-4DB7-88C2-471CB37E2DFF}"/>
              </a:ext>
            </a:extLst>
          </p:cNvPr>
          <p:cNvSpPr>
            <a:spLocks noChangeArrowheads="1"/>
          </p:cNvSpPr>
          <p:nvPr/>
        </p:nvSpPr>
        <p:spPr bwMode="auto">
          <a:xfrm>
            <a:off x="809542"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8" name="Rectangle 115">
            <a:extLst>
              <a:ext uri="{FF2B5EF4-FFF2-40B4-BE49-F238E27FC236}">
                <a16:creationId xmlns:a16="http://schemas.microsoft.com/office/drawing/2014/main" id="{6DF2FDEE-C085-4999-B8E9-1B5D1D8FDA58}"/>
              </a:ext>
            </a:extLst>
          </p:cNvPr>
          <p:cNvSpPr>
            <a:spLocks noChangeArrowheads="1"/>
          </p:cNvSpPr>
          <p:nvPr/>
        </p:nvSpPr>
        <p:spPr bwMode="auto">
          <a:xfrm>
            <a:off x="1263805" y="2358971"/>
            <a:ext cx="10999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9" name="Rectangle 116">
            <a:extLst>
              <a:ext uri="{FF2B5EF4-FFF2-40B4-BE49-F238E27FC236}">
                <a16:creationId xmlns:a16="http://schemas.microsoft.com/office/drawing/2014/main" id="{2F001154-22EC-4762-9895-75CD714E3181}"/>
              </a:ext>
            </a:extLst>
          </p:cNvPr>
          <p:cNvSpPr>
            <a:spLocks noChangeArrowheads="1"/>
          </p:cNvSpPr>
          <p:nvPr/>
        </p:nvSpPr>
        <p:spPr bwMode="auto">
          <a:xfrm>
            <a:off x="1719239"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0" name="Rectangle 117">
            <a:extLst>
              <a:ext uri="{FF2B5EF4-FFF2-40B4-BE49-F238E27FC236}">
                <a16:creationId xmlns:a16="http://schemas.microsoft.com/office/drawing/2014/main" id="{8CB1148A-8A8E-4217-B7AD-E1D5D2B0D9EB}"/>
              </a:ext>
            </a:extLst>
          </p:cNvPr>
          <p:cNvSpPr>
            <a:spLocks noChangeArrowheads="1"/>
          </p:cNvSpPr>
          <p:nvPr/>
        </p:nvSpPr>
        <p:spPr bwMode="auto">
          <a:xfrm>
            <a:off x="2173502" y="2358971"/>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1" name="Rectangle 118">
            <a:extLst>
              <a:ext uri="{FF2B5EF4-FFF2-40B4-BE49-F238E27FC236}">
                <a16:creationId xmlns:a16="http://schemas.microsoft.com/office/drawing/2014/main" id="{20FE1950-CE5A-4D2F-96A0-94186638CA98}"/>
              </a:ext>
            </a:extLst>
          </p:cNvPr>
          <p:cNvSpPr>
            <a:spLocks noChangeArrowheads="1"/>
          </p:cNvSpPr>
          <p:nvPr/>
        </p:nvSpPr>
        <p:spPr bwMode="auto">
          <a:xfrm>
            <a:off x="2628934"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2" name="Rectangle 119">
            <a:extLst>
              <a:ext uri="{FF2B5EF4-FFF2-40B4-BE49-F238E27FC236}">
                <a16:creationId xmlns:a16="http://schemas.microsoft.com/office/drawing/2014/main" id="{83A14354-B3F5-4073-AA5C-F099A82F6A08}"/>
              </a:ext>
            </a:extLst>
          </p:cNvPr>
          <p:cNvSpPr>
            <a:spLocks noChangeArrowheads="1"/>
          </p:cNvSpPr>
          <p:nvPr/>
        </p:nvSpPr>
        <p:spPr bwMode="auto">
          <a:xfrm>
            <a:off x="3083197" y="23589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3" name="Rectangle 132">
            <a:extLst>
              <a:ext uri="{FF2B5EF4-FFF2-40B4-BE49-F238E27FC236}">
                <a16:creationId xmlns:a16="http://schemas.microsoft.com/office/drawing/2014/main" id="{76AA0892-AC62-4F6F-833D-458C99E021BD}"/>
              </a:ext>
            </a:extLst>
          </p:cNvPr>
          <p:cNvSpPr>
            <a:spLocks noChangeArrowheads="1"/>
          </p:cNvSpPr>
          <p:nvPr/>
        </p:nvSpPr>
        <p:spPr bwMode="auto">
          <a:xfrm>
            <a:off x="8996805"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4" name="Rectangle 133">
            <a:extLst>
              <a:ext uri="{FF2B5EF4-FFF2-40B4-BE49-F238E27FC236}">
                <a16:creationId xmlns:a16="http://schemas.microsoft.com/office/drawing/2014/main" id="{A9C2DB91-40AA-4597-9B38-C5864CB8F9BE}"/>
              </a:ext>
            </a:extLst>
          </p:cNvPr>
          <p:cNvSpPr>
            <a:spLocks noChangeArrowheads="1"/>
          </p:cNvSpPr>
          <p:nvPr/>
        </p:nvSpPr>
        <p:spPr bwMode="auto">
          <a:xfrm>
            <a:off x="9451068" y="23589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5" name="Rectangle 134">
            <a:extLst>
              <a:ext uri="{FF2B5EF4-FFF2-40B4-BE49-F238E27FC236}">
                <a16:creationId xmlns:a16="http://schemas.microsoft.com/office/drawing/2014/main" id="{4C7BF4BD-0F20-4B33-94A1-72CA3EDF2983}"/>
              </a:ext>
            </a:extLst>
          </p:cNvPr>
          <p:cNvSpPr>
            <a:spLocks noChangeArrowheads="1"/>
          </p:cNvSpPr>
          <p:nvPr/>
        </p:nvSpPr>
        <p:spPr bwMode="auto">
          <a:xfrm>
            <a:off x="9906501"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6" name="Rectangle 135">
            <a:extLst>
              <a:ext uri="{FF2B5EF4-FFF2-40B4-BE49-F238E27FC236}">
                <a16:creationId xmlns:a16="http://schemas.microsoft.com/office/drawing/2014/main" id="{06A886E0-5EF6-4EF7-A054-B2E0B10BC970}"/>
              </a:ext>
            </a:extLst>
          </p:cNvPr>
          <p:cNvSpPr>
            <a:spLocks noChangeArrowheads="1"/>
          </p:cNvSpPr>
          <p:nvPr/>
        </p:nvSpPr>
        <p:spPr bwMode="auto">
          <a:xfrm>
            <a:off x="10360763" y="23589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7" name="Rectangle 136">
            <a:extLst>
              <a:ext uri="{FF2B5EF4-FFF2-40B4-BE49-F238E27FC236}">
                <a16:creationId xmlns:a16="http://schemas.microsoft.com/office/drawing/2014/main" id="{15585719-9169-4D98-80F3-2CB8A58F3F5E}"/>
              </a:ext>
            </a:extLst>
          </p:cNvPr>
          <p:cNvSpPr>
            <a:spLocks noChangeArrowheads="1"/>
          </p:cNvSpPr>
          <p:nvPr/>
        </p:nvSpPr>
        <p:spPr bwMode="auto">
          <a:xfrm>
            <a:off x="10816197"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8" name="Rectangle 137">
            <a:extLst>
              <a:ext uri="{FF2B5EF4-FFF2-40B4-BE49-F238E27FC236}">
                <a16:creationId xmlns:a16="http://schemas.microsoft.com/office/drawing/2014/main" id="{1528ECA1-B6B5-4F12-B518-F98298404AD8}"/>
              </a:ext>
            </a:extLst>
          </p:cNvPr>
          <p:cNvSpPr>
            <a:spLocks noChangeArrowheads="1"/>
          </p:cNvSpPr>
          <p:nvPr/>
        </p:nvSpPr>
        <p:spPr bwMode="auto">
          <a:xfrm>
            <a:off x="11270460" y="23589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9" name="Rectangle 138">
            <a:extLst>
              <a:ext uri="{FF2B5EF4-FFF2-40B4-BE49-F238E27FC236}">
                <a16:creationId xmlns:a16="http://schemas.microsoft.com/office/drawing/2014/main" id="{A5E04FCD-9144-4125-B905-01BA90E876FE}"/>
              </a:ext>
            </a:extLst>
          </p:cNvPr>
          <p:cNvSpPr>
            <a:spLocks noChangeArrowheads="1"/>
          </p:cNvSpPr>
          <p:nvPr/>
        </p:nvSpPr>
        <p:spPr bwMode="auto">
          <a:xfrm>
            <a:off x="11725892"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0" name="Rectangle 140">
            <a:extLst>
              <a:ext uri="{FF2B5EF4-FFF2-40B4-BE49-F238E27FC236}">
                <a16:creationId xmlns:a16="http://schemas.microsoft.com/office/drawing/2014/main" id="{A3A97D31-5EE8-448D-8A5F-2BFCFB9E7036}"/>
              </a:ext>
            </a:extLst>
          </p:cNvPr>
          <p:cNvSpPr>
            <a:spLocks noChangeArrowheads="1"/>
          </p:cNvSpPr>
          <p:nvPr/>
        </p:nvSpPr>
        <p:spPr bwMode="auto">
          <a:xfrm>
            <a:off x="354110" y="2866195"/>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1" name="Rectangle 141">
            <a:extLst>
              <a:ext uri="{FF2B5EF4-FFF2-40B4-BE49-F238E27FC236}">
                <a16:creationId xmlns:a16="http://schemas.microsoft.com/office/drawing/2014/main" id="{D5A6A0D9-0DCB-4C02-B821-ECBB42E71769}"/>
              </a:ext>
            </a:extLst>
          </p:cNvPr>
          <p:cNvSpPr>
            <a:spLocks noChangeArrowheads="1"/>
          </p:cNvSpPr>
          <p:nvPr/>
        </p:nvSpPr>
        <p:spPr bwMode="auto">
          <a:xfrm>
            <a:off x="809542" y="2866195"/>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2" name="Rectangle 142">
            <a:extLst>
              <a:ext uri="{FF2B5EF4-FFF2-40B4-BE49-F238E27FC236}">
                <a16:creationId xmlns:a16="http://schemas.microsoft.com/office/drawing/2014/main" id="{E4CFE5B5-7797-4C7B-B3D9-787A3D923EFF}"/>
              </a:ext>
            </a:extLst>
          </p:cNvPr>
          <p:cNvSpPr>
            <a:spLocks noChangeArrowheads="1"/>
          </p:cNvSpPr>
          <p:nvPr/>
        </p:nvSpPr>
        <p:spPr bwMode="auto">
          <a:xfrm>
            <a:off x="1263805"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3" name="Rectangle 143">
            <a:extLst>
              <a:ext uri="{FF2B5EF4-FFF2-40B4-BE49-F238E27FC236}">
                <a16:creationId xmlns:a16="http://schemas.microsoft.com/office/drawing/2014/main" id="{16868543-F08E-4EF2-A138-A5D60AD4C433}"/>
              </a:ext>
            </a:extLst>
          </p:cNvPr>
          <p:cNvSpPr>
            <a:spLocks noChangeArrowheads="1"/>
          </p:cNvSpPr>
          <p:nvPr/>
        </p:nvSpPr>
        <p:spPr bwMode="auto">
          <a:xfrm>
            <a:off x="1719239"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4" name="Rectangle 144">
            <a:extLst>
              <a:ext uri="{FF2B5EF4-FFF2-40B4-BE49-F238E27FC236}">
                <a16:creationId xmlns:a16="http://schemas.microsoft.com/office/drawing/2014/main" id="{7AA615AC-F660-426D-A925-78A832B1F87C}"/>
              </a:ext>
            </a:extLst>
          </p:cNvPr>
          <p:cNvSpPr>
            <a:spLocks noChangeArrowheads="1"/>
          </p:cNvSpPr>
          <p:nvPr/>
        </p:nvSpPr>
        <p:spPr bwMode="auto">
          <a:xfrm>
            <a:off x="2173502"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5" name="Rectangle 145">
            <a:extLst>
              <a:ext uri="{FF2B5EF4-FFF2-40B4-BE49-F238E27FC236}">
                <a16:creationId xmlns:a16="http://schemas.microsoft.com/office/drawing/2014/main" id="{DA02DEE7-518D-4550-A98E-419A429F2830}"/>
              </a:ext>
            </a:extLst>
          </p:cNvPr>
          <p:cNvSpPr>
            <a:spLocks noChangeArrowheads="1"/>
          </p:cNvSpPr>
          <p:nvPr/>
        </p:nvSpPr>
        <p:spPr bwMode="auto">
          <a:xfrm>
            <a:off x="2628934"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6" name="Rectangle 146">
            <a:extLst>
              <a:ext uri="{FF2B5EF4-FFF2-40B4-BE49-F238E27FC236}">
                <a16:creationId xmlns:a16="http://schemas.microsoft.com/office/drawing/2014/main" id="{CF13D66E-ABF4-4967-B8B3-F517D9B3C45C}"/>
              </a:ext>
            </a:extLst>
          </p:cNvPr>
          <p:cNvSpPr>
            <a:spLocks noChangeArrowheads="1"/>
          </p:cNvSpPr>
          <p:nvPr/>
        </p:nvSpPr>
        <p:spPr bwMode="auto">
          <a:xfrm>
            <a:off x="3083197"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7" name="Rectangle 159">
            <a:extLst>
              <a:ext uri="{FF2B5EF4-FFF2-40B4-BE49-F238E27FC236}">
                <a16:creationId xmlns:a16="http://schemas.microsoft.com/office/drawing/2014/main" id="{7B7E4AC4-5592-4DE6-AD9F-62E8E5E7C391}"/>
              </a:ext>
            </a:extLst>
          </p:cNvPr>
          <p:cNvSpPr>
            <a:spLocks noChangeArrowheads="1"/>
          </p:cNvSpPr>
          <p:nvPr/>
        </p:nvSpPr>
        <p:spPr bwMode="auto">
          <a:xfrm>
            <a:off x="8996805"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8" name="Rectangle 160">
            <a:extLst>
              <a:ext uri="{FF2B5EF4-FFF2-40B4-BE49-F238E27FC236}">
                <a16:creationId xmlns:a16="http://schemas.microsoft.com/office/drawing/2014/main" id="{64C2F106-22BF-42DB-B523-838D7919E609}"/>
              </a:ext>
            </a:extLst>
          </p:cNvPr>
          <p:cNvSpPr>
            <a:spLocks noChangeArrowheads="1"/>
          </p:cNvSpPr>
          <p:nvPr/>
        </p:nvSpPr>
        <p:spPr bwMode="auto">
          <a:xfrm>
            <a:off x="9451068"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9" name="Rectangle 161">
            <a:extLst>
              <a:ext uri="{FF2B5EF4-FFF2-40B4-BE49-F238E27FC236}">
                <a16:creationId xmlns:a16="http://schemas.microsoft.com/office/drawing/2014/main" id="{476760DC-3414-46D3-8ED3-E57574242DE7}"/>
              </a:ext>
            </a:extLst>
          </p:cNvPr>
          <p:cNvSpPr>
            <a:spLocks noChangeArrowheads="1"/>
          </p:cNvSpPr>
          <p:nvPr/>
        </p:nvSpPr>
        <p:spPr bwMode="auto">
          <a:xfrm>
            <a:off x="9906501"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0" name="Rectangle 162">
            <a:extLst>
              <a:ext uri="{FF2B5EF4-FFF2-40B4-BE49-F238E27FC236}">
                <a16:creationId xmlns:a16="http://schemas.microsoft.com/office/drawing/2014/main" id="{35BC5B5E-6559-46F0-8351-DB26B20688E7}"/>
              </a:ext>
            </a:extLst>
          </p:cNvPr>
          <p:cNvSpPr>
            <a:spLocks noChangeArrowheads="1"/>
          </p:cNvSpPr>
          <p:nvPr/>
        </p:nvSpPr>
        <p:spPr bwMode="auto">
          <a:xfrm>
            <a:off x="10360763"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1" name="Rectangle 163">
            <a:extLst>
              <a:ext uri="{FF2B5EF4-FFF2-40B4-BE49-F238E27FC236}">
                <a16:creationId xmlns:a16="http://schemas.microsoft.com/office/drawing/2014/main" id="{524E5712-0FF8-47E1-B2AE-812F34F65ED9}"/>
              </a:ext>
            </a:extLst>
          </p:cNvPr>
          <p:cNvSpPr>
            <a:spLocks noChangeArrowheads="1"/>
          </p:cNvSpPr>
          <p:nvPr/>
        </p:nvSpPr>
        <p:spPr bwMode="auto">
          <a:xfrm>
            <a:off x="10816197"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2" name="Rectangle 164">
            <a:extLst>
              <a:ext uri="{FF2B5EF4-FFF2-40B4-BE49-F238E27FC236}">
                <a16:creationId xmlns:a16="http://schemas.microsoft.com/office/drawing/2014/main" id="{617C8CE6-515E-494D-A867-E140F467B681}"/>
              </a:ext>
            </a:extLst>
          </p:cNvPr>
          <p:cNvSpPr>
            <a:spLocks noChangeArrowheads="1"/>
          </p:cNvSpPr>
          <p:nvPr/>
        </p:nvSpPr>
        <p:spPr bwMode="auto">
          <a:xfrm>
            <a:off x="11270460"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3" name="Rectangle 165">
            <a:extLst>
              <a:ext uri="{FF2B5EF4-FFF2-40B4-BE49-F238E27FC236}">
                <a16:creationId xmlns:a16="http://schemas.microsoft.com/office/drawing/2014/main" id="{D8599EDD-A959-45FB-8FD2-64277464E977}"/>
              </a:ext>
            </a:extLst>
          </p:cNvPr>
          <p:cNvSpPr>
            <a:spLocks noChangeArrowheads="1"/>
          </p:cNvSpPr>
          <p:nvPr/>
        </p:nvSpPr>
        <p:spPr bwMode="auto">
          <a:xfrm>
            <a:off x="11725892"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4" name="Rectangle 167">
            <a:extLst>
              <a:ext uri="{FF2B5EF4-FFF2-40B4-BE49-F238E27FC236}">
                <a16:creationId xmlns:a16="http://schemas.microsoft.com/office/drawing/2014/main" id="{0603D8C1-859C-43D4-B068-9EB9FBCE206C}"/>
              </a:ext>
            </a:extLst>
          </p:cNvPr>
          <p:cNvSpPr>
            <a:spLocks noChangeArrowheads="1"/>
          </p:cNvSpPr>
          <p:nvPr/>
        </p:nvSpPr>
        <p:spPr bwMode="auto">
          <a:xfrm>
            <a:off x="354110"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5" name="Rectangle 168">
            <a:extLst>
              <a:ext uri="{FF2B5EF4-FFF2-40B4-BE49-F238E27FC236}">
                <a16:creationId xmlns:a16="http://schemas.microsoft.com/office/drawing/2014/main" id="{B93977AF-46E4-45C2-8A01-209FA245E2C2}"/>
              </a:ext>
            </a:extLst>
          </p:cNvPr>
          <p:cNvSpPr>
            <a:spLocks noChangeArrowheads="1"/>
          </p:cNvSpPr>
          <p:nvPr/>
        </p:nvSpPr>
        <p:spPr bwMode="auto">
          <a:xfrm>
            <a:off x="809542"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6" name="Rectangle 169">
            <a:extLst>
              <a:ext uri="{FF2B5EF4-FFF2-40B4-BE49-F238E27FC236}">
                <a16:creationId xmlns:a16="http://schemas.microsoft.com/office/drawing/2014/main" id="{50A4256E-5C7A-4A2F-AB2B-C8EFA85293EA}"/>
              </a:ext>
            </a:extLst>
          </p:cNvPr>
          <p:cNvSpPr>
            <a:spLocks noChangeArrowheads="1"/>
          </p:cNvSpPr>
          <p:nvPr/>
        </p:nvSpPr>
        <p:spPr bwMode="auto">
          <a:xfrm>
            <a:off x="1263805"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7" name="Rectangle 170">
            <a:extLst>
              <a:ext uri="{FF2B5EF4-FFF2-40B4-BE49-F238E27FC236}">
                <a16:creationId xmlns:a16="http://schemas.microsoft.com/office/drawing/2014/main" id="{59DD1AC1-2925-4164-9326-E23F394AFACB}"/>
              </a:ext>
            </a:extLst>
          </p:cNvPr>
          <p:cNvSpPr>
            <a:spLocks noChangeArrowheads="1"/>
          </p:cNvSpPr>
          <p:nvPr/>
        </p:nvSpPr>
        <p:spPr bwMode="auto">
          <a:xfrm>
            <a:off x="1719239"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8" name="Rectangle 171">
            <a:extLst>
              <a:ext uri="{FF2B5EF4-FFF2-40B4-BE49-F238E27FC236}">
                <a16:creationId xmlns:a16="http://schemas.microsoft.com/office/drawing/2014/main" id="{D9BD2BBC-9899-4590-8E1D-9C58972E57A8}"/>
              </a:ext>
            </a:extLst>
          </p:cNvPr>
          <p:cNvSpPr>
            <a:spLocks noChangeArrowheads="1"/>
          </p:cNvSpPr>
          <p:nvPr/>
        </p:nvSpPr>
        <p:spPr bwMode="auto">
          <a:xfrm>
            <a:off x="2173502"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9" name="Rectangle 172">
            <a:extLst>
              <a:ext uri="{FF2B5EF4-FFF2-40B4-BE49-F238E27FC236}">
                <a16:creationId xmlns:a16="http://schemas.microsoft.com/office/drawing/2014/main" id="{A93CAC56-6630-4410-BA23-589CFEF93313}"/>
              </a:ext>
            </a:extLst>
          </p:cNvPr>
          <p:cNvSpPr>
            <a:spLocks noChangeArrowheads="1"/>
          </p:cNvSpPr>
          <p:nvPr/>
        </p:nvSpPr>
        <p:spPr bwMode="auto">
          <a:xfrm>
            <a:off x="2628934"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0" name="Rectangle 173">
            <a:extLst>
              <a:ext uri="{FF2B5EF4-FFF2-40B4-BE49-F238E27FC236}">
                <a16:creationId xmlns:a16="http://schemas.microsoft.com/office/drawing/2014/main" id="{721D7B09-2669-42D7-A71A-2581A0113F13}"/>
              </a:ext>
            </a:extLst>
          </p:cNvPr>
          <p:cNvSpPr>
            <a:spLocks noChangeArrowheads="1"/>
          </p:cNvSpPr>
          <p:nvPr/>
        </p:nvSpPr>
        <p:spPr bwMode="auto">
          <a:xfrm>
            <a:off x="3083197"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1" name="Rectangle 186">
            <a:extLst>
              <a:ext uri="{FF2B5EF4-FFF2-40B4-BE49-F238E27FC236}">
                <a16:creationId xmlns:a16="http://schemas.microsoft.com/office/drawing/2014/main" id="{A024ED31-769A-4A0C-A18B-E09709B473F7}"/>
              </a:ext>
            </a:extLst>
          </p:cNvPr>
          <p:cNvSpPr>
            <a:spLocks noChangeArrowheads="1"/>
          </p:cNvSpPr>
          <p:nvPr/>
        </p:nvSpPr>
        <p:spPr bwMode="auto">
          <a:xfrm>
            <a:off x="8996805"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2" name="Rectangle 187">
            <a:extLst>
              <a:ext uri="{FF2B5EF4-FFF2-40B4-BE49-F238E27FC236}">
                <a16:creationId xmlns:a16="http://schemas.microsoft.com/office/drawing/2014/main" id="{5D25C9B2-51EB-439E-B42C-8439DBE38630}"/>
              </a:ext>
            </a:extLst>
          </p:cNvPr>
          <p:cNvSpPr>
            <a:spLocks noChangeArrowheads="1"/>
          </p:cNvSpPr>
          <p:nvPr/>
        </p:nvSpPr>
        <p:spPr bwMode="auto">
          <a:xfrm>
            <a:off x="9451068"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3" name="Rectangle 188">
            <a:extLst>
              <a:ext uri="{FF2B5EF4-FFF2-40B4-BE49-F238E27FC236}">
                <a16:creationId xmlns:a16="http://schemas.microsoft.com/office/drawing/2014/main" id="{CB51A720-AF45-41F9-BAA4-2D2D9B1A8F06}"/>
              </a:ext>
            </a:extLst>
          </p:cNvPr>
          <p:cNvSpPr>
            <a:spLocks noChangeArrowheads="1"/>
          </p:cNvSpPr>
          <p:nvPr/>
        </p:nvSpPr>
        <p:spPr bwMode="auto">
          <a:xfrm>
            <a:off x="9906501"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4" name="Rectangle 189">
            <a:extLst>
              <a:ext uri="{FF2B5EF4-FFF2-40B4-BE49-F238E27FC236}">
                <a16:creationId xmlns:a16="http://schemas.microsoft.com/office/drawing/2014/main" id="{C79495A3-835C-4974-A319-4B7063E8D511}"/>
              </a:ext>
            </a:extLst>
          </p:cNvPr>
          <p:cNvSpPr>
            <a:spLocks noChangeArrowheads="1"/>
          </p:cNvSpPr>
          <p:nvPr/>
        </p:nvSpPr>
        <p:spPr bwMode="auto">
          <a:xfrm>
            <a:off x="10360763"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5" name="Rectangle 190">
            <a:extLst>
              <a:ext uri="{FF2B5EF4-FFF2-40B4-BE49-F238E27FC236}">
                <a16:creationId xmlns:a16="http://schemas.microsoft.com/office/drawing/2014/main" id="{A635A506-51C2-4991-9EE9-6D4F58B2A78B}"/>
              </a:ext>
            </a:extLst>
          </p:cNvPr>
          <p:cNvSpPr>
            <a:spLocks noChangeArrowheads="1"/>
          </p:cNvSpPr>
          <p:nvPr/>
        </p:nvSpPr>
        <p:spPr bwMode="auto">
          <a:xfrm>
            <a:off x="10816197"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6" name="Rectangle 191">
            <a:extLst>
              <a:ext uri="{FF2B5EF4-FFF2-40B4-BE49-F238E27FC236}">
                <a16:creationId xmlns:a16="http://schemas.microsoft.com/office/drawing/2014/main" id="{08D7A92B-AB5F-4B0A-887C-7D9EBE4B1B93}"/>
              </a:ext>
            </a:extLst>
          </p:cNvPr>
          <p:cNvSpPr>
            <a:spLocks noChangeArrowheads="1"/>
          </p:cNvSpPr>
          <p:nvPr/>
        </p:nvSpPr>
        <p:spPr bwMode="auto">
          <a:xfrm>
            <a:off x="11270460"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7" name="Rectangle 192">
            <a:extLst>
              <a:ext uri="{FF2B5EF4-FFF2-40B4-BE49-F238E27FC236}">
                <a16:creationId xmlns:a16="http://schemas.microsoft.com/office/drawing/2014/main" id="{35958760-CFAF-4281-9A3D-2676F1188443}"/>
              </a:ext>
            </a:extLst>
          </p:cNvPr>
          <p:cNvSpPr>
            <a:spLocks noChangeArrowheads="1"/>
          </p:cNvSpPr>
          <p:nvPr/>
        </p:nvSpPr>
        <p:spPr bwMode="auto">
          <a:xfrm>
            <a:off x="11725892" y="33745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8" name="Rectangle 194">
            <a:extLst>
              <a:ext uri="{FF2B5EF4-FFF2-40B4-BE49-F238E27FC236}">
                <a16:creationId xmlns:a16="http://schemas.microsoft.com/office/drawing/2014/main" id="{92029F51-881A-43F7-9AA5-93A2ED11CBE1}"/>
              </a:ext>
            </a:extLst>
          </p:cNvPr>
          <p:cNvSpPr>
            <a:spLocks noChangeArrowheads="1"/>
          </p:cNvSpPr>
          <p:nvPr/>
        </p:nvSpPr>
        <p:spPr bwMode="auto">
          <a:xfrm>
            <a:off x="354110"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9" name="Rectangle 195">
            <a:extLst>
              <a:ext uri="{FF2B5EF4-FFF2-40B4-BE49-F238E27FC236}">
                <a16:creationId xmlns:a16="http://schemas.microsoft.com/office/drawing/2014/main" id="{42A3ED3D-6F9D-4F03-B4CA-936ED0F204F2}"/>
              </a:ext>
            </a:extLst>
          </p:cNvPr>
          <p:cNvSpPr>
            <a:spLocks noChangeArrowheads="1"/>
          </p:cNvSpPr>
          <p:nvPr/>
        </p:nvSpPr>
        <p:spPr bwMode="auto">
          <a:xfrm>
            <a:off x="809542" y="3882979"/>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0" name="Rectangle 196">
            <a:extLst>
              <a:ext uri="{FF2B5EF4-FFF2-40B4-BE49-F238E27FC236}">
                <a16:creationId xmlns:a16="http://schemas.microsoft.com/office/drawing/2014/main" id="{AC2A2B9C-988E-4A8C-8FAE-5034533F2906}"/>
              </a:ext>
            </a:extLst>
          </p:cNvPr>
          <p:cNvSpPr>
            <a:spLocks noChangeArrowheads="1"/>
          </p:cNvSpPr>
          <p:nvPr/>
        </p:nvSpPr>
        <p:spPr bwMode="auto">
          <a:xfrm>
            <a:off x="1263805"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1" name="Rectangle 197">
            <a:extLst>
              <a:ext uri="{FF2B5EF4-FFF2-40B4-BE49-F238E27FC236}">
                <a16:creationId xmlns:a16="http://schemas.microsoft.com/office/drawing/2014/main" id="{E2C4B438-1F77-4FA1-8C82-F295DAA97AAD}"/>
              </a:ext>
            </a:extLst>
          </p:cNvPr>
          <p:cNvSpPr>
            <a:spLocks noChangeArrowheads="1"/>
          </p:cNvSpPr>
          <p:nvPr/>
        </p:nvSpPr>
        <p:spPr bwMode="auto">
          <a:xfrm>
            <a:off x="1719239"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2" name="Rectangle 198">
            <a:extLst>
              <a:ext uri="{FF2B5EF4-FFF2-40B4-BE49-F238E27FC236}">
                <a16:creationId xmlns:a16="http://schemas.microsoft.com/office/drawing/2014/main" id="{79DC185F-3902-41A7-806F-A84ACBB11EA3}"/>
              </a:ext>
            </a:extLst>
          </p:cNvPr>
          <p:cNvSpPr>
            <a:spLocks noChangeArrowheads="1"/>
          </p:cNvSpPr>
          <p:nvPr/>
        </p:nvSpPr>
        <p:spPr bwMode="auto">
          <a:xfrm>
            <a:off x="2173502"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3" name="Rectangle 199">
            <a:extLst>
              <a:ext uri="{FF2B5EF4-FFF2-40B4-BE49-F238E27FC236}">
                <a16:creationId xmlns:a16="http://schemas.microsoft.com/office/drawing/2014/main" id="{C6E21298-E9AA-4E0A-BD16-901A320D5070}"/>
              </a:ext>
            </a:extLst>
          </p:cNvPr>
          <p:cNvSpPr>
            <a:spLocks noChangeArrowheads="1"/>
          </p:cNvSpPr>
          <p:nvPr/>
        </p:nvSpPr>
        <p:spPr bwMode="auto">
          <a:xfrm>
            <a:off x="2628934"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4" name="Rectangle 200">
            <a:extLst>
              <a:ext uri="{FF2B5EF4-FFF2-40B4-BE49-F238E27FC236}">
                <a16:creationId xmlns:a16="http://schemas.microsoft.com/office/drawing/2014/main" id="{71546F84-807D-4F8E-A64C-9BFECFED6303}"/>
              </a:ext>
            </a:extLst>
          </p:cNvPr>
          <p:cNvSpPr>
            <a:spLocks noChangeArrowheads="1"/>
          </p:cNvSpPr>
          <p:nvPr/>
        </p:nvSpPr>
        <p:spPr bwMode="auto">
          <a:xfrm>
            <a:off x="3083197"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5" name="Rectangle 214">
            <a:extLst>
              <a:ext uri="{FF2B5EF4-FFF2-40B4-BE49-F238E27FC236}">
                <a16:creationId xmlns:a16="http://schemas.microsoft.com/office/drawing/2014/main" id="{CFB4EA3C-FFA6-432E-9174-8C7700EBF454}"/>
              </a:ext>
            </a:extLst>
          </p:cNvPr>
          <p:cNvSpPr>
            <a:spLocks noChangeArrowheads="1"/>
          </p:cNvSpPr>
          <p:nvPr/>
        </p:nvSpPr>
        <p:spPr bwMode="auto">
          <a:xfrm>
            <a:off x="8996805"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6" name="Rectangle 215">
            <a:extLst>
              <a:ext uri="{FF2B5EF4-FFF2-40B4-BE49-F238E27FC236}">
                <a16:creationId xmlns:a16="http://schemas.microsoft.com/office/drawing/2014/main" id="{F8864E38-6F87-4A94-998C-DA1B4D050F30}"/>
              </a:ext>
            </a:extLst>
          </p:cNvPr>
          <p:cNvSpPr>
            <a:spLocks noChangeArrowheads="1"/>
          </p:cNvSpPr>
          <p:nvPr/>
        </p:nvSpPr>
        <p:spPr bwMode="auto">
          <a:xfrm>
            <a:off x="9451068"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7" name="Rectangle 216">
            <a:extLst>
              <a:ext uri="{FF2B5EF4-FFF2-40B4-BE49-F238E27FC236}">
                <a16:creationId xmlns:a16="http://schemas.microsoft.com/office/drawing/2014/main" id="{CE27A9F8-9958-4033-AB44-66F20B12EB24}"/>
              </a:ext>
            </a:extLst>
          </p:cNvPr>
          <p:cNvSpPr>
            <a:spLocks noChangeArrowheads="1"/>
          </p:cNvSpPr>
          <p:nvPr/>
        </p:nvSpPr>
        <p:spPr bwMode="auto">
          <a:xfrm>
            <a:off x="9906502"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8" name="Rectangle 217">
            <a:extLst>
              <a:ext uri="{FF2B5EF4-FFF2-40B4-BE49-F238E27FC236}">
                <a16:creationId xmlns:a16="http://schemas.microsoft.com/office/drawing/2014/main" id="{4B9DD88C-AAF5-42E9-B1D0-E407BBE2562D}"/>
              </a:ext>
            </a:extLst>
          </p:cNvPr>
          <p:cNvSpPr>
            <a:spLocks noChangeArrowheads="1"/>
          </p:cNvSpPr>
          <p:nvPr/>
        </p:nvSpPr>
        <p:spPr bwMode="auto">
          <a:xfrm>
            <a:off x="10360764"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9" name="Rectangle 218">
            <a:extLst>
              <a:ext uri="{FF2B5EF4-FFF2-40B4-BE49-F238E27FC236}">
                <a16:creationId xmlns:a16="http://schemas.microsoft.com/office/drawing/2014/main" id="{19811468-3F50-46A5-9FCC-E142EB047E28}"/>
              </a:ext>
            </a:extLst>
          </p:cNvPr>
          <p:cNvSpPr>
            <a:spLocks noChangeArrowheads="1"/>
          </p:cNvSpPr>
          <p:nvPr/>
        </p:nvSpPr>
        <p:spPr bwMode="auto">
          <a:xfrm>
            <a:off x="10816197"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0" name="Rectangle 219">
            <a:extLst>
              <a:ext uri="{FF2B5EF4-FFF2-40B4-BE49-F238E27FC236}">
                <a16:creationId xmlns:a16="http://schemas.microsoft.com/office/drawing/2014/main" id="{8B7D78B3-2097-4A23-9C3F-1125A291261D}"/>
              </a:ext>
            </a:extLst>
          </p:cNvPr>
          <p:cNvSpPr>
            <a:spLocks noChangeArrowheads="1"/>
          </p:cNvSpPr>
          <p:nvPr/>
        </p:nvSpPr>
        <p:spPr bwMode="auto">
          <a:xfrm>
            <a:off x="11270460" y="38829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1" name="Rectangle 220">
            <a:extLst>
              <a:ext uri="{FF2B5EF4-FFF2-40B4-BE49-F238E27FC236}">
                <a16:creationId xmlns:a16="http://schemas.microsoft.com/office/drawing/2014/main" id="{DBB4AA29-F514-41F3-B6B4-9610813E1395}"/>
              </a:ext>
            </a:extLst>
          </p:cNvPr>
          <p:cNvSpPr>
            <a:spLocks noChangeArrowheads="1"/>
          </p:cNvSpPr>
          <p:nvPr/>
        </p:nvSpPr>
        <p:spPr bwMode="auto">
          <a:xfrm>
            <a:off x="11725893"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2" name="Rectangle 222">
            <a:extLst>
              <a:ext uri="{FF2B5EF4-FFF2-40B4-BE49-F238E27FC236}">
                <a16:creationId xmlns:a16="http://schemas.microsoft.com/office/drawing/2014/main" id="{287D0D65-4B00-4631-B5FC-94D7E43E842D}"/>
              </a:ext>
            </a:extLst>
          </p:cNvPr>
          <p:cNvSpPr>
            <a:spLocks noChangeArrowheads="1"/>
          </p:cNvSpPr>
          <p:nvPr/>
        </p:nvSpPr>
        <p:spPr bwMode="auto">
          <a:xfrm>
            <a:off x="354110"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3" name="Rectangle 223">
            <a:extLst>
              <a:ext uri="{FF2B5EF4-FFF2-40B4-BE49-F238E27FC236}">
                <a16:creationId xmlns:a16="http://schemas.microsoft.com/office/drawing/2014/main" id="{FBB8768D-6FD5-4CB0-A06E-CF3727089158}"/>
              </a:ext>
            </a:extLst>
          </p:cNvPr>
          <p:cNvSpPr>
            <a:spLocks noChangeArrowheads="1"/>
          </p:cNvSpPr>
          <p:nvPr/>
        </p:nvSpPr>
        <p:spPr bwMode="auto">
          <a:xfrm>
            <a:off x="809543"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4" name="Rectangle 224">
            <a:extLst>
              <a:ext uri="{FF2B5EF4-FFF2-40B4-BE49-F238E27FC236}">
                <a16:creationId xmlns:a16="http://schemas.microsoft.com/office/drawing/2014/main" id="{281CA9FD-C68E-46EE-A725-A9F8AA1B82A2}"/>
              </a:ext>
            </a:extLst>
          </p:cNvPr>
          <p:cNvSpPr>
            <a:spLocks noChangeArrowheads="1"/>
          </p:cNvSpPr>
          <p:nvPr/>
        </p:nvSpPr>
        <p:spPr bwMode="auto">
          <a:xfrm>
            <a:off x="1263806"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5" name="Rectangle 225">
            <a:extLst>
              <a:ext uri="{FF2B5EF4-FFF2-40B4-BE49-F238E27FC236}">
                <a16:creationId xmlns:a16="http://schemas.microsoft.com/office/drawing/2014/main" id="{2C929F36-95D0-44EF-A29A-4917FCAA9DC8}"/>
              </a:ext>
            </a:extLst>
          </p:cNvPr>
          <p:cNvSpPr>
            <a:spLocks noChangeArrowheads="1"/>
          </p:cNvSpPr>
          <p:nvPr/>
        </p:nvSpPr>
        <p:spPr bwMode="auto">
          <a:xfrm>
            <a:off x="1719239"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6" name="Rectangle 226">
            <a:extLst>
              <a:ext uri="{FF2B5EF4-FFF2-40B4-BE49-F238E27FC236}">
                <a16:creationId xmlns:a16="http://schemas.microsoft.com/office/drawing/2014/main" id="{358BC528-6DA1-42F6-96D0-4B4BA226AB53}"/>
              </a:ext>
            </a:extLst>
          </p:cNvPr>
          <p:cNvSpPr>
            <a:spLocks noChangeArrowheads="1"/>
          </p:cNvSpPr>
          <p:nvPr/>
        </p:nvSpPr>
        <p:spPr bwMode="auto">
          <a:xfrm>
            <a:off x="2173502"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7" name="Rectangle 227">
            <a:extLst>
              <a:ext uri="{FF2B5EF4-FFF2-40B4-BE49-F238E27FC236}">
                <a16:creationId xmlns:a16="http://schemas.microsoft.com/office/drawing/2014/main" id="{70AA7180-339A-4FFD-AF13-4DDD53BCB65F}"/>
              </a:ext>
            </a:extLst>
          </p:cNvPr>
          <p:cNvSpPr>
            <a:spLocks noChangeArrowheads="1"/>
          </p:cNvSpPr>
          <p:nvPr/>
        </p:nvSpPr>
        <p:spPr bwMode="auto">
          <a:xfrm>
            <a:off x="2628935"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8" name="Rectangle 228">
            <a:extLst>
              <a:ext uri="{FF2B5EF4-FFF2-40B4-BE49-F238E27FC236}">
                <a16:creationId xmlns:a16="http://schemas.microsoft.com/office/drawing/2014/main" id="{29F2CEBB-46BC-4448-9E54-C7750D8C8F54}"/>
              </a:ext>
            </a:extLst>
          </p:cNvPr>
          <p:cNvSpPr>
            <a:spLocks noChangeArrowheads="1"/>
          </p:cNvSpPr>
          <p:nvPr/>
        </p:nvSpPr>
        <p:spPr bwMode="auto">
          <a:xfrm>
            <a:off x="3083198"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9" name="Rectangle 241">
            <a:extLst>
              <a:ext uri="{FF2B5EF4-FFF2-40B4-BE49-F238E27FC236}">
                <a16:creationId xmlns:a16="http://schemas.microsoft.com/office/drawing/2014/main" id="{728033F9-6F38-4655-93DC-83583534C14D}"/>
              </a:ext>
            </a:extLst>
          </p:cNvPr>
          <p:cNvSpPr>
            <a:spLocks noChangeArrowheads="1"/>
          </p:cNvSpPr>
          <p:nvPr/>
        </p:nvSpPr>
        <p:spPr bwMode="auto">
          <a:xfrm>
            <a:off x="8996805"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0" name="Rectangle 242">
            <a:extLst>
              <a:ext uri="{FF2B5EF4-FFF2-40B4-BE49-F238E27FC236}">
                <a16:creationId xmlns:a16="http://schemas.microsoft.com/office/drawing/2014/main" id="{31C757BD-CB68-4FDF-94B8-7CD58F1FB71C}"/>
              </a:ext>
            </a:extLst>
          </p:cNvPr>
          <p:cNvSpPr>
            <a:spLocks noChangeArrowheads="1"/>
          </p:cNvSpPr>
          <p:nvPr/>
        </p:nvSpPr>
        <p:spPr bwMode="auto">
          <a:xfrm>
            <a:off x="9451068"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1" name="Rectangle 243">
            <a:extLst>
              <a:ext uri="{FF2B5EF4-FFF2-40B4-BE49-F238E27FC236}">
                <a16:creationId xmlns:a16="http://schemas.microsoft.com/office/drawing/2014/main" id="{9B0E4C87-6738-405B-883B-AAE740C4C799}"/>
              </a:ext>
            </a:extLst>
          </p:cNvPr>
          <p:cNvSpPr>
            <a:spLocks noChangeArrowheads="1"/>
          </p:cNvSpPr>
          <p:nvPr/>
        </p:nvSpPr>
        <p:spPr bwMode="auto">
          <a:xfrm>
            <a:off x="9906502"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2" name="Rectangle 244">
            <a:extLst>
              <a:ext uri="{FF2B5EF4-FFF2-40B4-BE49-F238E27FC236}">
                <a16:creationId xmlns:a16="http://schemas.microsoft.com/office/drawing/2014/main" id="{DA32B563-8524-4670-AB69-252BDC266634}"/>
              </a:ext>
            </a:extLst>
          </p:cNvPr>
          <p:cNvSpPr>
            <a:spLocks noChangeArrowheads="1"/>
          </p:cNvSpPr>
          <p:nvPr/>
        </p:nvSpPr>
        <p:spPr bwMode="auto">
          <a:xfrm>
            <a:off x="10360764"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3" name="Rectangle 245">
            <a:extLst>
              <a:ext uri="{FF2B5EF4-FFF2-40B4-BE49-F238E27FC236}">
                <a16:creationId xmlns:a16="http://schemas.microsoft.com/office/drawing/2014/main" id="{6EC4888D-ACC8-4037-B218-9E9421F8C155}"/>
              </a:ext>
            </a:extLst>
          </p:cNvPr>
          <p:cNvSpPr>
            <a:spLocks noChangeArrowheads="1"/>
          </p:cNvSpPr>
          <p:nvPr/>
        </p:nvSpPr>
        <p:spPr bwMode="auto">
          <a:xfrm>
            <a:off x="10816197"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4" name="Rectangle 246">
            <a:extLst>
              <a:ext uri="{FF2B5EF4-FFF2-40B4-BE49-F238E27FC236}">
                <a16:creationId xmlns:a16="http://schemas.microsoft.com/office/drawing/2014/main" id="{E79B4470-BBFB-4BE1-89AB-C7574F8C4983}"/>
              </a:ext>
            </a:extLst>
          </p:cNvPr>
          <p:cNvSpPr>
            <a:spLocks noChangeArrowheads="1"/>
          </p:cNvSpPr>
          <p:nvPr/>
        </p:nvSpPr>
        <p:spPr bwMode="auto">
          <a:xfrm>
            <a:off x="11270460"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5" name="Rectangle 247">
            <a:extLst>
              <a:ext uri="{FF2B5EF4-FFF2-40B4-BE49-F238E27FC236}">
                <a16:creationId xmlns:a16="http://schemas.microsoft.com/office/drawing/2014/main" id="{2E2BFF5D-548A-437A-838D-19C1F071EED0}"/>
              </a:ext>
            </a:extLst>
          </p:cNvPr>
          <p:cNvSpPr>
            <a:spLocks noChangeArrowheads="1"/>
          </p:cNvSpPr>
          <p:nvPr/>
        </p:nvSpPr>
        <p:spPr bwMode="auto">
          <a:xfrm>
            <a:off x="11725893"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6" name="Rectangle 249">
            <a:extLst>
              <a:ext uri="{FF2B5EF4-FFF2-40B4-BE49-F238E27FC236}">
                <a16:creationId xmlns:a16="http://schemas.microsoft.com/office/drawing/2014/main" id="{FFCA5316-A321-453C-8CE2-53AF9364363F}"/>
              </a:ext>
            </a:extLst>
          </p:cNvPr>
          <p:cNvSpPr>
            <a:spLocks noChangeArrowheads="1"/>
          </p:cNvSpPr>
          <p:nvPr/>
        </p:nvSpPr>
        <p:spPr bwMode="auto">
          <a:xfrm>
            <a:off x="354110"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7" name="Rectangle 250">
            <a:extLst>
              <a:ext uri="{FF2B5EF4-FFF2-40B4-BE49-F238E27FC236}">
                <a16:creationId xmlns:a16="http://schemas.microsoft.com/office/drawing/2014/main" id="{AA681E6A-C814-482F-A76C-24B20AD9D03F}"/>
              </a:ext>
            </a:extLst>
          </p:cNvPr>
          <p:cNvSpPr>
            <a:spLocks noChangeArrowheads="1"/>
          </p:cNvSpPr>
          <p:nvPr/>
        </p:nvSpPr>
        <p:spPr bwMode="auto">
          <a:xfrm>
            <a:off x="809543" y="48985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8" name="Rectangle 251">
            <a:extLst>
              <a:ext uri="{FF2B5EF4-FFF2-40B4-BE49-F238E27FC236}">
                <a16:creationId xmlns:a16="http://schemas.microsoft.com/office/drawing/2014/main" id="{301C7270-7CAD-49F2-B66B-B28D94E0EF77}"/>
              </a:ext>
            </a:extLst>
          </p:cNvPr>
          <p:cNvSpPr>
            <a:spLocks noChangeArrowheads="1"/>
          </p:cNvSpPr>
          <p:nvPr/>
        </p:nvSpPr>
        <p:spPr bwMode="auto">
          <a:xfrm>
            <a:off x="1263806"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9" name="Rectangle 252">
            <a:extLst>
              <a:ext uri="{FF2B5EF4-FFF2-40B4-BE49-F238E27FC236}">
                <a16:creationId xmlns:a16="http://schemas.microsoft.com/office/drawing/2014/main" id="{979CEB10-3E83-4407-BEDC-D49144AA153C}"/>
              </a:ext>
            </a:extLst>
          </p:cNvPr>
          <p:cNvSpPr>
            <a:spLocks noChangeArrowheads="1"/>
          </p:cNvSpPr>
          <p:nvPr/>
        </p:nvSpPr>
        <p:spPr bwMode="auto">
          <a:xfrm>
            <a:off x="1719239" y="48985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0" name="Rectangle 253">
            <a:extLst>
              <a:ext uri="{FF2B5EF4-FFF2-40B4-BE49-F238E27FC236}">
                <a16:creationId xmlns:a16="http://schemas.microsoft.com/office/drawing/2014/main" id="{2F6B505E-6719-4385-8C9E-80108E1D7F7B}"/>
              </a:ext>
            </a:extLst>
          </p:cNvPr>
          <p:cNvSpPr>
            <a:spLocks noChangeArrowheads="1"/>
          </p:cNvSpPr>
          <p:nvPr/>
        </p:nvSpPr>
        <p:spPr bwMode="auto">
          <a:xfrm>
            <a:off x="2173502"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1" name="Rectangle 254">
            <a:extLst>
              <a:ext uri="{FF2B5EF4-FFF2-40B4-BE49-F238E27FC236}">
                <a16:creationId xmlns:a16="http://schemas.microsoft.com/office/drawing/2014/main" id="{032E3D58-EF2F-47C1-84FC-FFC2C3C663F7}"/>
              </a:ext>
            </a:extLst>
          </p:cNvPr>
          <p:cNvSpPr>
            <a:spLocks noChangeArrowheads="1"/>
          </p:cNvSpPr>
          <p:nvPr/>
        </p:nvSpPr>
        <p:spPr bwMode="auto">
          <a:xfrm>
            <a:off x="2628935" y="48985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2" name="Rectangle 255">
            <a:extLst>
              <a:ext uri="{FF2B5EF4-FFF2-40B4-BE49-F238E27FC236}">
                <a16:creationId xmlns:a16="http://schemas.microsoft.com/office/drawing/2014/main" id="{AE4B524B-159B-4639-80B1-B1298E934946}"/>
              </a:ext>
            </a:extLst>
          </p:cNvPr>
          <p:cNvSpPr>
            <a:spLocks noChangeArrowheads="1"/>
          </p:cNvSpPr>
          <p:nvPr/>
        </p:nvSpPr>
        <p:spPr bwMode="auto">
          <a:xfrm>
            <a:off x="3083198"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3" name="Rectangle 268">
            <a:extLst>
              <a:ext uri="{FF2B5EF4-FFF2-40B4-BE49-F238E27FC236}">
                <a16:creationId xmlns:a16="http://schemas.microsoft.com/office/drawing/2014/main" id="{F44A1C49-7120-46FC-ADFE-3126D15DCC8B}"/>
              </a:ext>
            </a:extLst>
          </p:cNvPr>
          <p:cNvSpPr>
            <a:spLocks noChangeArrowheads="1"/>
          </p:cNvSpPr>
          <p:nvPr/>
        </p:nvSpPr>
        <p:spPr bwMode="auto">
          <a:xfrm>
            <a:off x="8996805" y="48985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4" name="Rectangle 269">
            <a:extLst>
              <a:ext uri="{FF2B5EF4-FFF2-40B4-BE49-F238E27FC236}">
                <a16:creationId xmlns:a16="http://schemas.microsoft.com/office/drawing/2014/main" id="{E81048C2-AD36-49EE-9F83-DE219A886273}"/>
              </a:ext>
            </a:extLst>
          </p:cNvPr>
          <p:cNvSpPr>
            <a:spLocks noChangeArrowheads="1"/>
          </p:cNvSpPr>
          <p:nvPr/>
        </p:nvSpPr>
        <p:spPr bwMode="auto">
          <a:xfrm>
            <a:off x="9451068"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5" name="Rectangle 270">
            <a:extLst>
              <a:ext uri="{FF2B5EF4-FFF2-40B4-BE49-F238E27FC236}">
                <a16:creationId xmlns:a16="http://schemas.microsoft.com/office/drawing/2014/main" id="{1C51B872-4D89-44AD-BEC3-889DD85942BD}"/>
              </a:ext>
            </a:extLst>
          </p:cNvPr>
          <p:cNvSpPr>
            <a:spLocks noChangeArrowheads="1"/>
          </p:cNvSpPr>
          <p:nvPr/>
        </p:nvSpPr>
        <p:spPr bwMode="auto">
          <a:xfrm>
            <a:off x="9906502" y="48985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6" name="Rectangle 271">
            <a:extLst>
              <a:ext uri="{FF2B5EF4-FFF2-40B4-BE49-F238E27FC236}">
                <a16:creationId xmlns:a16="http://schemas.microsoft.com/office/drawing/2014/main" id="{9DA5806A-0222-4504-B311-47FFFE9AE4A6}"/>
              </a:ext>
            </a:extLst>
          </p:cNvPr>
          <p:cNvSpPr>
            <a:spLocks noChangeArrowheads="1"/>
          </p:cNvSpPr>
          <p:nvPr/>
        </p:nvSpPr>
        <p:spPr bwMode="auto">
          <a:xfrm>
            <a:off x="10360764"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7" name="Rectangle 272">
            <a:extLst>
              <a:ext uri="{FF2B5EF4-FFF2-40B4-BE49-F238E27FC236}">
                <a16:creationId xmlns:a16="http://schemas.microsoft.com/office/drawing/2014/main" id="{6B98E2B9-61AD-4E8B-8BCB-EB7830DF08DC}"/>
              </a:ext>
            </a:extLst>
          </p:cNvPr>
          <p:cNvSpPr>
            <a:spLocks noChangeArrowheads="1"/>
          </p:cNvSpPr>
          <p:nvPr/>
        </p:nvSpPr>
        <p:spPr bwMode="auto">
          <a:xfrm>
            <a:off x="10816197" y="4898595"/>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8" name="Rectangle 273">
            <a:extLst>
              <a:ext uri="{FF2B5EF4-FFF2-40B4-BE49-F238E27FC236}">
                <a16:creationId xmlns:a16="http://schemas.microsoft.com/office/drawing/2014/main" id="{4B0DA759-2C7B-4700-8A97-72281E91C804}"/>
              </a:ext>
            </a:extLst>
          </p:cNvPr>
          <p:cNvSpPr>
            <a:spLocks noChangeArrowheads="1"/>
          </p:cNvSpPr>
          <p:nvPr/>
        </p:nvSpPr>
        <p:spPr bwMode="auto">
          <a:xfrm>
            <a:off x="11270460" y="4898595"/>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9" name="Rectangle 274">
            <a:extLst>
              <a:ext uri="{FF2B5EF4-FFF2-40B4-BE49-F238E27FC236}">
                <a16:creationId xmlns:a16="http://schemas.microsoft.com/office/drawing/2014/main" id="{908809DC-2628-4896-B87F-004226030EBC}"/>
              </a:ext>
            </a:extLst>
          </p:cNvPr>
          <p:cNvSpPr>
            <a:spLocks noChangeArrowheads="1"/>
          </p:cNvSpPr>
          <p:nvPr/>
        </p:nvSpPr>
        <p:spPr bwMode="auto">
          <a:xfrm>
            <a:off x="11725893" y="4898595"/>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0" name="Rectangle 276">
            <a:extLst>
              <a:ext uri="{FF2B5EF4-FFF2-40B4-BE49-F238E27FC236}">
                <a16:creationId xmlns:a16="http://schemas.microsoft.com/office/drawing/2014/main" id="{623F1777-4E55-4093-B250-548D46D62488}"/>
              </a:ext>
            </a:extLst>
          </p:cNvPr>
          <p:cNvSpPr>
            <a:spLocks noChangeArrowheads="1"/>
          </p:cNvSpPr>
          <p:nvPr/>
        </p:nvSpPr>
        <p:spPr bwMode="auto">
          <a:xfrm>
            <a:off x="354110"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1" name="Rectangle 277">
            <a:extLst>
              <a:ext uri="{FF2B5EF4-FFF2-40B4-BE49-F238E27FC236}">
                <a16:creationId xmlns:a16="http://schemas.microsoft.com/office/drawing/2014/main" id="{2515C3B5-603D-401D-A531-447BA1E7FDD7}"/>
              </a:ext>
            </a:extLst>
          </p:cNvPr>
          <p:cNvSpPr>
            <a:spLocks noChangeArrowheads="1"/>
          </p:cNvSpPr>
          <p:nvPr/>
        </p:nvSpPr>
        <p:spPr bwMode="auto">
          <a:xfrm>
            <a:off x="809543"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2" name="Rectangle 278">
            <a:extLst>
              <a:ext uri="{FF2B5EF4-FFF2-40B4-BE49-F238E27FC236}">
                <a16:creationId xmlns:a16="http://schemas.microsoft.com/office/drawing/2014/main" id="{DE5E7D55-A437-437C-A5CD-CE16F8BDC721}"/>
              </a:ext>
            </a:extLst>
          </p:cNvPr>
          <p:cNvSpPr>
            <a:spLocks noChangeArrowheads="1"/>
          </p:cNvSpPr>
          <p:nvPr/>
        </p:nvSpPr>
        <p:spPr bwMode="auto">
          <a:xfrm>
            <a:off x="1263806"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3" name="Rectangle 279">
            <a:extLst>
              <a:ext uri="{FF2B5EF4-FFF2-40B4-BE49-F238E27FC236}">
                <a16:creationId xmlns:a16="http://schemas.microsoft.com/office/drawing/2014/main" id="{6867695A-35E0-4E03-955E-5542EBF0247E}"/>
              </a:ext>
            </a:extLst>
          </p:cNvPr>
          <p:cNvSpPr>
            <a:spLocks noChangeArrowheads="1"/>
          </p:cNvSpPr>
          <p:nvPr/>
        </p:nvSpPr>
        <p:spPr bwMode="auto">
          <a:xfrm>
            <a:off x="1719239"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4" name="Rectangle 280">
            <a:extLst>
              <a:ext uri="{FF2B5EF4-FFF2-40B4-BE49-F238E27FC236}">
                <a16:creationId xmlns:a16="http://schemas.microsoft.com/office/drawing/2014/main" id="{4E871617-5158-41C5-BB14-EBADA1396FA2}"/>
              </a:ext>
            </a:extLst>
          </p:cNvPr>
          <p:cNvSpPr>
            <a:spLocks noChangeArrowheads="1"/>
          </p:cNvSpPr>
          <p:nvPr/>
        </p:nvSpPr>
        <p:spPr bwMode="auto">
          <a:xfrm>
            <a:off x="2173502"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5" name="Rectangle 281">
            <a:extLst>
              <a:ext uri="{FF2B5EF4-FFF2-40B4-BE49-F238E27FC236}">
                <a16:creationId xmlns:a16="http://schemas.microsoft.com/office/drawing/2014/main" id="{4E2D5191-ECDB-4D1B-A3F5-436A79475BF7}"/>
              </a:ext>
            </a:extLst>
          </p:cNvPr>
          <p:cNvSpPr>
            <a:spLocks noChangeArrowheads="1"/>
          </p:cNvSpPr>
          <p:nvPr/>
        </p:nvSpPr>
        <p:spPr bwMode="auto">
          <a:xfrm>
            <a:off x="2628935"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6" name="Rectangle 282">
            <a:extLst>
              <a:ext uri="{FF2B5EF4-FFF2-40B4-BE49-F238E27FC236}">
                <a16:creationId xmlns:a16="http://schemas.microsoft.com/office/drawing/2014/main" id="{71BE142B-C02B-4FD1-A332-6902B7131A16}"/>
              </a:ext>
            </a:extLst>
          </p:cNvPr>
          <p:cNvSpPr>
            <a:spLocks noChangeArrowheads="1"/>
          </p:cNvSpPr>
          <p:nvPr/>
        </p:nvSpPr>
        <p:spPr bwMode="auto">
          <a:xfrm>
            <a:off x="3083198"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7" name="Rectangle 283">
            <a:extLst>
              <a:ext uri="{FF2B5EF4-FFF2-40B4-BE49-F238E27FC236}">
                <a16:creationId xmlns:a16="http://schemas.microsoft.com/office/drawing/2014/main" id="{1C1A90F5-08ED-4AB6-9F35-63A8866025D0}"/>
              </a:ext>
            </a:extLst>
          </p:cNvPr>
          <p:cNvSpPr>
            <a:spLocks noChangeArrowheads="1"/>
          </p:cNvSpPr>
          <p:nvPr/>
        </p:nvSpPr>
        <p:spPr bwMode="auto">
          <a:xfrm>
            <a:off x="3538630"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8" name="Rectangle 284">
            <a:extLst>
              <a:ext uri="{FF2B5EF4-FFF2-40B4-BE49-F238E27FC236}">
                <a16:creationId xmlns:a16="http://schemas.microsoft.com/office/drawing/2014/main" id="{163D79BB-8C1C-4D0D-AFDD-A8EEE07F4DC4}"/>
              </a:ext>
            </a:extLst>
          </p:cNvPr>
          <p:cNvSpPr>
            <a:spLocks noChangeArrowheads="1"/>
          </p:cNvSpPr>
          <p:nvPr/>
        </p:nvSpPr>
        <p:spPr bwMode="auto">
          <a:xfrm>
            <a:off x="3992893"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9" name="Rectangle 285">
            <a:extLst>
              <a:ext uri="{FF2B5EF4-FFF2-40B4-BE49-F238E27FC236}">
                <a16:creationId xmlns:a16="http://schemas.microsoft.com/office/drawing/2014/main" id="{1B2DF357-EFD3-403D-A136-E53ACA518239}"/>
              </a:ext>
            </a:extLst>
          </p:cNvPr>
          <p:cNvSpPr>
            <a:spLocks noChangeArrowheads="1"/>
          </p:cNvSpPr>
          <p:nvPr/>
        </p:nvSpPr>
        <p:spPr bwMode="auto">
          <a:xfrm>
            <a:off x="4448327"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0" name="Rectangle 286">
            <a:extLst>
              <a:ext uri="{FF2B5EF4-FFF2-40B4-BE49-F238E27FC236}">
                <a16:creationId xmlns:a16="http://schemas.microsoft.com/office/drawing/2014/main" id="{99BE0D0E-EECE-441B-9B0B-10138A8DC6DD}"/>
              </a:ext>
            </a:extLst>
          </p:cNvPr>
          <p:cNvSpPr>
            <a:spLocks noChangeArrowheads="1"/>
          </p:cNvSpPr>
          <p:nvPr/>
        </p:nvSpPr>
        <p:spPr bwMode="auto">
          <a:xfrm>
            <a:off x="4902590"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1" name="Rectangle 287">
            <a:extLst>
              <a:ext uri="{FF2B5EF4-FFF2-40B4-BE49-F238E27FC236}">
                <a16:creationId xmlns:a16="http://schemas.microsoft.com/office/drawing/2014/main" id="{5F8922A9-01DD-4E8E-A435-E9368C30AC56}"/>
              </a:ext>
            </a:extLst>
          </p:cNvPr>
          <p:cNvSpPr>
            <a:spLocks noChangeArrowheads="1"/>
          </p:cNvSpPr>
          <p:nvPr/>
        </p:nvSpPr>
        <p:spPr bwMode="auto">
          <a:xfrm>
            <a:off x="5358022"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2" name="Rectangle 288">
            <a:extLst>
              <a:ext uri="{FF2B5EF4-FFF2-40B4-BE49-F238E27FC236}">
                <a16:creationId xmlns:a16="http://schemas.microsoft.com/office/drawing/2014/main" id="{BE148054-6735-4808-92F8-53F3E0FF27FD}"/>
              </a:ext>
            </a:extLst>
          </p:cNvPr>
          <p:cNvSpPr>
            <a:spLocks noChangeArrowheads="1"/>
          </p:cNvSpPr>
          <p:nvPr/>
        </p:nvSpPr>
        <p:spPr bwMode="auto">
          <a:xfrm>
            <a:off x="5812285"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3" name="Rectangle 289">
            <a:extLst>
              <a:ext uri="{FF2B5EF4-FFF2-40B4-BE49-F238E27FC236}">
                <a16:creationId xmlns:a16="http://schemas.microsoft.com/office/drawing/2014/main" id="{83EF7D19-EE81-4C8B-BB74-1EBFE79A10D4}"/>
              </a:ext>
            </a:extLst>
          </p:cNvPr>
          <p:cNvSpPr>
            <a:spLocks noChangeArrowheads="1"/>
          </p:cNvSpPr>
          <p:nvPr/>
        </p:nvSpPr>
        <p:spPr bwMode="auto">
          <a:xfrm>
            <a:off x="6267718"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4" name="Rectangle 290">
            <a:extLst>
              <a:ext uri="{FF2B5EF4-FFF2-40B4-BE49-F238E27FC236}">
                <a16:creationId xmlns:a16="http://schemas.microsoft.com/office/drawing/2014/main" id="{4F511F31-AAA8-4436-8486-592CB8944FC3}"/>
              </a:ext>
            </a:extLst>
          </p:cNvPr>
          <p:cNvSpPr>
            <a:spLocks noChangeArrowheads="1"/>
          </p:cNvSpPr>
          <p:nvPr/>
        </p:nvSpPr>
        <p:spPr bwMode="auto">
          <a:xfrm>
            <a:off x="6721981"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5" name="Rectangle 291">
            <a:extLst>
              <a:ext uri="{FF2B5EF4-FFF2-40B4-BE49-F238E27FC236}">
                <a16:creationId xmlns:a16="http://schemas.microsoft.com/office/drawing/2014/main" id="{369EBF34-9826-4B91-A306-5839D20C49EC}"/>
              </a:ext>
            </a:extLst>
          </p:cNvPr>
          <p:cNvSpPr>
            <a:spLocks noChangeArrowheads="1"/>
          </p:cNvSpPr>
          <p:nvPr/>
        </p:nvSpPr>
        <p:spPr bwMode="auto">
          <a:xfrm>
            <a:off x="7177414"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6" name="Rectangle 292">
            <a:extLst>
              <a:ext uri="{FF2B5EF4-FFF2-40B4-BE49-F238E27FC236}">
                <a16:creationId xmlns:a16="http://schemas.microsoft.com/office/drawing/2014/main" id="{859A171A-D946-4682-BEB2-E7822CAF95FD}"/>
              </a:ext>
            </a:extLst>
          </p:cNvPr>
          <p:cNvSpPr>
            <a:spLocks noChangeArrowheads="1"/>
          </p:cNvSpPr>
          <p:nvPr/>
        </p:nvSpPr>
        <p:spPr bwMode="auto">
          <a:xfrm>
            <a:off x="7631676"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7" name="Rectangle 293">
            <a:extLst>
              <a:ext uri="{FF2B5EF4-FFF2-40B4-BE49-F238E27FC236}">
                <a16:creationId xmlns:a16="http://schemas.microsoft.com/office/drawing/2014/main" id="{AF93A40B-14CA-4CA7-9133-C7B48DAC4152}"/>
              </a:ext>
            </a:extLst>
          </p:cNvPr>
          <p:cNvSpPr>
            <a:spLocks noChangeArrowheads="1"/>
          </p:cNvSpPr>
          <p:nvPr/>
        </p:nvSpPr>
        <p:spPr bwMode="auto">
          <a:xfrm>
            <a:off x="8087110"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8" name="Rectangle 294">
            <a:extLst>
              <a:ext uri="{FF2B5EF4-FFF2-40B4-BE49-F238E27FC236}">
                <a16:creationId xmlns:a16="http://schemas.microsoft.com/office/drawing/2014/main" id="{30BB7367-2D64-40A9-8FC2-6664A0872F69}"/>
              </a:ext>
            </a:extLst>
          </p:cNvPr>
          <p:cNvSpPr>
            <a:spLocks noChangeArrowheads="1"/>
          </p:cNvSpPr>
          <p:nvPr/>
        </p:nvSpPr>
        <p:spPr bwMode="auto">
          <a:xfrm>
            <a:off x="8541373"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9" name="Rectangle 295">
            <a:extLst>
              <a:ext uri="{FF2B5EF4-FFF2-40B4-BE49-F238E27FC236}">
                <a16:creationId xmlns:a16="http://schemas.microsoft.com/office/drawing/2014/main" id="{14A42AB5-CCB0-416F-85D7-152BACA427FC}"/>
              </a:ext>
            </a:extLst>
          </p:cNvPr>
          <p:cNvSpPr>
            <a:spLocks noChangeArrowheads="1"/>
          </p:cNvSpPr>
          <p:nvPr/>
        </p:nvSpPr>
        <p:spPr bwMode="auto">
          <a:xfrm>
            <a:off x="8996805"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0" name="Rectangle 296">
            <a:extLst>
              <a:ext uri="{FF2B5EF4-FFF2-40B4-BE49-F238E27FC236}">
                <a16:creationId xmlns:a16="http://schemas.microsoft.com/office/drawing/2014/main" id="{31700671-BD7D-40A1-81C9-CF9CE4C2A725}"/>
              </a:ext>
            </a:extLst>
          </p:cNvPr>
          <p:cNvSpPr>
            <a:spLocks noChangeArrowheads="1"/>
          </p:cNvSpPr>
          <p:nvPr/>
        </p:nvSpPr>
        <p:spPr bwMode="auto">
          <a:xfrm>
            <a:off x="9451068"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1" name="Rectangle 297">
            <a:extLst>
              <a:ext uri="{FF2B5EF4-FFF2-40B4-BE49-F238E27FC236}">
                <a16:creationId xmlns:a16="http://schemas.microsoft.com/office/drawing/2014/main" id="{1C490051-C4F6-4F21-9CBD-DFB84514AD2B}"/>
              </a:ext>
            </a:extLst>
          </p:cNvPr>
          <p:cNvSpPr>
            <a:spLocks noChangeArrowheads="1"/>
          </p:cNvSpPr>
          <p:nvPr/>
        </p:nvSpPr>
        <p:spPr bwMode="auto">
          <a:xfrm>
            <a:off x="9906502" y="54069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2" name="Rectangle 298">
            <a:extLst>
              <a:ext uri="{FF2B5EF4-FFF2-40B4-BE49-F238E27FC236}">
                <a16:creationId xmlns:a16="http://schemas.microsoft.com/office/drawing/2014/main" id="{14B47FB0-304B-408C-AA3F-0F5BB6A5AA3F}"/>
              </a:ext>
            </a:extLst>
          </p:cNvPr>
          <p:cNvSpPr>
            <a:spLocks noChangeArrowheads="1"/>
          </p:cNvSpPr>
          <p:nvPr/>
        </p:nvSpPr>
        <p:spPr bwMode="auto">
          <a:xfrm>
            <a:off x="10360764"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3" name="Rectangle 299">
            <a:extLst>
              <a:ext uri="{FF2B5EF4-FFF2-40B4-BE49-F238E27FC236}">
                <a16:creationId xmlns:a16="http://schemas.microsoft.com/office/drawing/2014/main" id="{9AE02871-B6BC-490F-A388-280843B2B1F3}"/>
              </a:ext>
            </a:extLst>
          </p:cNvPr>
          <p:cNvSpPr>
            <a:spLocks noChangeArrowheads="1"/>
          </p:cNvSpPr>
          <p:nvPr/>
        </p:nvSpPr>
        <p:spPr bwMode="auto">
          <a:xfrm>
            <a:off x="10816197" y="5406987"/>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4" name="Rectangle 300">
            <a:extLst>
              <a:ext uri="{FF2B5EF4-FFF2-40B4-BE49-F238E27FC236}">
                <a16:creationId xmlns:a16="http://schemas.microsoft.com/office/drawing/2014/main" id="{BCA5BD2F-9032-4907-8901-2774F8E56D47}"/>
              </a:ext>
            </a:extLst>
          </p:cNvPr>
          <p:cNvSpPr>
            <a:spLocks noChangeArrowheads="1"/>
          </p:cNvSpPr>
          <p:nvPr/>
        </p:nvSpPr>
        <p:spPr bwMode="auto">
          <a:xfrm>
            <a:off x="11270460"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5" name="Rectangle 301">
            <a:extLst>
              <a:ext uri="{FF2B5EF4-FFF2-40B4-BE49-F238E27FC236}">
                <a16:creationId xmlns:a16="http://schemas.microsoft.com/office/drawing/2014/main" id="{36189607-33CC-47D6-88FA-F4CD1D7D1954}"/>
              </a:ext>
            </a:extLst>
          </p:cNvPr>
          <p:cNvSpPr>
            <a:spLocks noChangeArrowheads="1"/>
          </p:cNvSpPr>
          <p:nvPr/>
        </p:nvSpPr>
        <p:spPr bwMode="auto">
          <a:xfrm>
            <a:off x="11725893"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6" name="Rectangle 303">
            <a:extLst>
              <a:ext uri="{FF2B5EF4-FFF2-40B4-BE49-F238E27FC236}">
                <a16:creationId xmlns:a16="http://schemas.microsoft.com/office/drawing/2014/main" id="{7926FB0B-1EC7-42B6-A9AF-4F352A02DE93}"/>
              </a:ext>
            </a:extLst>
          </p:cNvPr>
          <p:cNvSpPr>
            <a:spLocks noChangeArrowheads="1"/>
          </p:cNvSpPr>
          <p:nvPr/>
        </p:nvSpPr>
        <p:spPr bwMode="auto">
          <a:xfrm>
            <a:off x="354110"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7" name="Rectangle 304">
            <a:extLst>
              <a:ext uri="{FF2B5EF4-FFF2-40B4-BE49-F238E27FC236}">
                <a16:creationId xmlns:a16="http://schemas.microsoft.com/office/drawing/2014/main" id="{C6CE7582-1C15-40D6-A04B-3AB4A11174B4}"/>
              </a:ext>
            </a:extLst>
          </p:cNvPr>
          <p:cNvSpPr>
            <a:spLocks noChangeArrowheads="1"/>
          </p:cNvSpPr>
          <p:nvPr/>
        </p:nvSpPr>
        <p:spPr bwMode="auto">
          <a:xfrm>
            <a:off x="809543"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8" name="Rectangle 305">
            <a:extLst>
              <a:ext uri="{FF2B5EF4-FFF2-40B4-BE49-F238E27FC236}">
                <a16:creationId xmlns:a16="http://schemas.microsoft.com/office/drawing/2014/main" id="{1A4C7EDE-CAE5-4A0E-A085-D115521EE112}"/>
              </a:ext>
            </a:extLst>
          </p:cNvPr>
          <p:cNvSpPr>
            <a:spLocks noChangeArrowheads="1"/>
          </p:cNvSpPr>
          <p:nvPr/>
        </p:nvSpPr>
        <p:spPr bwMode="auto">
          <a:xfrm>
            <a:off x="1263806"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9" name="Rectangle 306">
            <a:extLst>
              <a:ext uri="{FF2B5EF4-FFF2-40B4-BE49-F238E27FC236}">
                <a16:creationId xmlns:a16="http://schemas.microsoft.com/office/drawing/2014/main" id="{A45537C6-B529-4B21-AD2D-EF53D7A3A687}"/>
              </a:ext>
            </a:extLst>
          </p:cNvPr>
          <p:cNvSpPr>
            <a:spLocks noChangeArrowheads="1"/>
          </p:cNvSpPr>
          <p:nvPr/>
        </p:nvSpPr>
        <p:spPr bwMode="auto">
          <a:xfrm>
            <a:off x="1719239"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0" name="Rectangle 307">
            <a:extLst>
              <a:ext uri="{FF2B5EF4-FFF2-40B4-BE49-F238E27FC236}">
                <a16:creationId xmlns:a16="http://schemas.microsoft.com/office/drawing/2014/main" id="{BD7156AF-407F-4067-A722-2F7D5A6CBD41}"/>
              </a:ext>
            </a:extLst>
          </p:cNvPr>
          <p:cNvSpPr>
            <a:spLocks noChangeArrowheads="1"/>
          </p:cNvSpPr>
          <p:nvPr/>
        </p:nvSpPr>
        <p:spPr bwMode="auto">
          <a:xfrm>
            <a:off x="2173502"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1" name="Rectangle 308">
            <a:extLst>
              <a:ext uri="{FF2B5EF4-FFF2-40B4-BE49-F238E27FC236}">
                <a16:creationId xmlns:a16="http://schemas.microsoft.com/office/drawing/2014/main" id="{DB5E4949-C1A1-462A-A907-81360D68C1D5}"/>
              </a:ext>
            </a:extLst>
          </p:cNvPr>
          <p:cNvSpPr>
            <a:spLocks noChangeArrowheads="1"/>
          </p:cNvSpPr>
          <p:nvPr/>
        </p:nvSpPr>
        <p:spPr bwMode="auto">
          <a:xfrm>
            <a:off x="2628935"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2" name="Rectangle 309">
            <a:extLst>
              <a:ext uri="{FF2B5EF4-FFF2-40B4-BE49-F238E27FC236}">
                <a16:creationId xmlns:a16="http://schemas.microsoft.com/office/drawing/2014/main" id="{FAD5200A-AC76-4A0D-9277-A1C8E4D69729}"/>
              </a:ext>
            </a:extLst>
          </p:cNvPr>
          <p:cNvSpPr>
            <a:spLocks noChangeArrowheads="1"/>
          </p:cNvSpPr>
          <p:nvPr/>
        </p:nvSpPr>
        <p:spPr bwMode="auto">
          <a:xfrm>
            <a:off x="3083198"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3" name="Rectangle 310">
            <a:extLst>
              <a:ext uri="{FF2B5EF4-FFF2-40B4-BE49-F238E27FC236}">
                <a16:creationId xmlns:a16="http://schemas.microsoft.com/office/drawing/2014/main" id="{B10E8F52-7FCD-4B17-964A-1A97E2CB0669}"/>
              </a:ext>
            </a:extLst>
          </p:cNvPr>
          <p:cNvSpPr>
            <a:spLocks noChangeArrowheads="1"/>
          </p:cNvSpPr>
          <p:nvPr/>
        </p:nvSpPr>
        <p:spPr bwMode="auto">
          <a:xfrm>
            <a:off x="3538630"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4" name="Rectangle 311">
            <a:extLst>
              <a:ext uri="{FF2B5EF4-FFF2-40B4-BE49-F238E27FC236}">
                <a16:creationId xmlns:a16="http://schemas.microsoft.com/office/drawing/2014/main" id="{199F53BC-5327-4C34-A560-B7D93F5F951E}"/>
              </a:ext>
            </a:extLst>
          </p:cNvPr>
          <p:cNvSpPr>
            <a:spLocks noChangeArrowheads="1"/>
          </p:cNvSpPr>
          <p:nvPr/>
        </p:nvSpPr>
        <p:spPr bwMode="auto">
          <a:xfrm>
            <a:off x="3992893"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5" name="Rectangle 312">
            <a:extLst>
              <a:ext uri="{FF2B5EF4-FFF2-40B4-BE49-F238E27FC236}">
                <a16:creationId xmlns:a16="http://schemas.microsoft.com/office/drawing/2014/main" id="{2FC7F96E-2AA5-4430-8933-303E0E254435}"/>
              </a:ext>
            </a:extLst>
          </p:cNvPr>
          <p:cNvSpPr>
            <a:spLocks noChangeArrowheads="1"/>
          </p:cNvSpPr>
          <p:nvPr/>
        </p:nvSpPr>
        <p:spPr bwMode="auto">
          <a:xfrm>
            <a:off x="4448327"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6" name="Rectangle 313">
            <a:extLst>
              <a:ext uri="{FF2B5EF4-FFF2-40B4-BE49-F238E27FC236}">
                <a16:creationId xmlns:a16="http://schemas.microsoft.com/office/drawing/2014/main" id="{6F48430D-4266-4379-B0B9-939C11A824B5}"/>
              </a:ext>
            </a:extLst>
          </p:cNvPr>
          <p:cNvSpPr>
            <a:spLocks noChangeArrowheads="1"/>
          </p:cNvSpPr>
          <p:nvPr/>
        </p:nvSpPr>
        <p:spPr bwMode="auto">
          <a:xfrm>
            <a:off x="4902590"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7" name="Rectangle 314">
            <a:extLst>
              <a:ext uri="{FF2B5EF4-FFF2-40B4-BE49-F238E27FC236}">
                <a16:creationId xmlns:a16="http://schemas.microsoft.com/office/drawing/2014/main" id="{E96290E6-15F2-4B8D-BD72-D47344F70D55}"/>
              </a:ext>
            </a:extLst>
          </p:cNvPr>
          <p:cNvSpPr>
            <a:spLocks noChangeArrowheads="1"/>
          </p:cNvSpPr>
          <p:nvPr/>
        </p:nvSpPr>
        <p:spPr bwMode="auto">
          <a:xfrm>
            <a:off x="5358022"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8" name="Rectangle 315">
            <a:extLst>
              <a:ext uri="{FF2B5EF4-FFF2-40B4-BE49-F238E27FC236}">
                <a16:creationId xmlns:a16="http://schemas.microsoft.com/office/drawing/2014/main" id="{FBC8EBAB-9D6C-48D6-BE00-C2F53C03F66A}"/>
              </a:ext>
            </a:extLst>
          </p:cNvPr>
          <p:cNvSpPr>
            <a:spLocks noChangeArrowheads="1"/>
          </p:cNvSpPr>
          <p:nvPr/>
        </p:nvSpPr>
        <p:spPr bwMode="auto">
          <a:xfrm>
            <a:off x="5812285"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9" name="Rectangle 316">
            <a:extLst>
              <a:ext uri="{FF2B5EF4-FFF2-40B4-BE49-F238E27FC236}">
                <a16:creationId xmlns:a16="http://schemas.microsoft.com/office/drawing/2014/main" id="{2E89C0F2-BC8E-4CA4-A11F-96B5B0E77AA2}"/>
              </a:ext>
            </a:extLst>
          </p:cNvPr>
          <p:cNvSpPr>
            <a:spLocks noChangeArrowheads="1"/>
          </p:cNvSpPr>
          <p:nvPr/>
        </p:nvSpPr>
        <p:spPr bwMode="auto">
          <a:xfrm>
            <a:off x="6267718"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0" name="Rectangle 317">
            <a:extLst>
              <a:ext uri="{FF2B5EF4-FFF2-40B4-BE49-F238E27FC236}">
                <a16:creationId xmlns:a16="http://schemas.microsoft.com/office/drawing/2014/main" id="{ABB2F2E5-0B78-4924-8C02-91133456E04E}"/>
              </a:ext>
            </a:extLst>
          </p:cNvPr>
          <p:cNvSpPr>
            <a:spLocks noChangeArrowheads="1"/>
          </p:cNvSpPr>
          <p:nvPr/>
        </p:nvSpPr>
        <p:spPr bwMode="auto">
          <a:xfrm>
            <a:off x="6721981"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1" name="Rectangle 318">
            <a:extLst>
              <a:ext uri="{FF2B5EF4-FFF2-40B4-BE49-F238E27FC236}">
                <a16:creationId xmlns:a16="http://schemas.microsoft.com/office/drawing/2014/main" id="{8A77E39A-3439-42E5-864E-07050A9B949A}"/>
              </a:ext>
            </a:extLst>
          </p:cNvPr>
          <p:cNvSpPr>
            <a:spLocks noChangeArrowheads="1"/>
          </p:cNvSpPr>
          <p:nvPr/>
        </p:nvSpPr>
        <p:spPr bwMode="auto">
          <a:xfrm>
            <a:off x="7177414"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2" name="Rectangle 319">
            <a:extLst>
              <a:ext uri="{FF2B5EF4-FFF2-40B4-BE49-F238E27FC236}">
                <a16:creationId xmlns:a16="http://schemas.microsoft.com/office/drawing/2014/main" id="{25EAA1C5-3174-4F4B-BFF3-90C5CCB903EC}"/>
              </a:ext>
            </a:extLst>
          </p:cNvPr>
          <p:cNvSpPr>
            <a:spLocks noChangeArrowheads="1"/>
          </p:cNvSpPr>
          <p:nvPr/>
        </p:nvSpPr>
        <p:spPr bwMode="auto">
          <a:xfrm>
            <a:off x="7631676"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3" name="Rectangle 320">
            <a:extLst>
              <a:ext uri="{FF2B5EF4-FFF2-40B4-BE49-F238E27FC236}">
                <a16:creationId xmlns:a16="http://schemas.microsoft.com/office/drawing/2014/main" id="{1F2DB9F1-C65F-4052-A053-3F8F3AF0F08F}"/>
              </a:ext>
            </a:extLst>
          </p:cNvPr>
          <p:cNvSpPr>
            <a:spLocks noChangeArrowheads="1"/>
          </p:cNvSpPr>
          <p:nvPr/>
        </p:nvSpPr>
        <p:spPr bwMode="auto">
          <a:xfrm>
            <a:off x="8087110"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4" name="Rectangle 321">
            <a:extLst>
              <a:ext uri="{FF2B5EF4-FFF2-40B4-BE49-F238E27FC236}">
                <a16:creationId xmlns:a16="http://schemas.microsoft.com/office/drawing/2014/main" id="{AFFB727D-B40C-4F86-915F-7329F028339A}"/>
              </a:ext>
            </a:extLst>
          </p:cNvPr>
          <p:cNvSpPr>
            <a:spLocks noChangeArrowheads="1"/>
          </p:cNvSpPr>
          <p:nvPr/>
        </p:nvSpPr>
        <p:spPr bwMode="auto">
          <a:xfrm>
            <a:off x="8541373"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5" name="Rectangle 322">
            <a:extLst>
              <a:ext uri="{FF2B5EF4-FFF2-40B4-BE49-F238E27FC236}">
                <a16:creationId xmlns:a16="http://schemas.microsoft.com/office/drawing/2014/main" id="{584872F2-AD23-451B-B00B-D48843FDC2F0}"/>
              </a:ext>
            </a:extLst>
          </p:cNvPr>
          <p:cNvSpPr>
            <a:spLocks noChangeArrowheads="1"/>
          </p:cNvSpPr>
          <p:nvPr/>
        </p:nvSpPr>
        <p:spPr bwMode="auto">
          <a:xfrm>
            <a:off x="8996805"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6" name="Rectangle 323">
            <a:extLst>
              <a:ext uri="{FF2B5EF4-FFF2-40B4-BE49-F238E27FC236}">
                <a16:creationId xmlns:a16="http://schemas.microsoft.com/office/drawing/2014/main" id="{59E7ABF1-EA01-439C-89DC-4066F7684B5B}"/>
              </a:ext>
            </a:extLst>
          </p:cNvPr>
          <p:cNvSpPr>
            <a:spLocks noChangeArrowheads="1"/>
          </p:cNvSpPr>
          <p:nvPr/>
        </p:nvSpPr>
        <p:spPr bwMode="auto">
          <a:xfrm>
            <a:off x="9451068"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7" name="Rectangle 324">
            <a:extLst>
              <a:ext uri="{FF2B5EF4-FFF2-40B4-BE49-F238E27FC236}">
                <a16:creationId xmlns:a16="http://schemas.microsoft.com/office/drawing/2014/main" id="{F5673CC4-BA29-4135-9BA9-AED7EAA77A45}"/>
              </a:ext>
            </a:extLst>
          </p:cNvPr>
          <p:cNvSpPr>
            <a:spLocks noChangeArrowheads="1"/>
          </p:cNvSpPr>
          <p:nvPr/>
        </p:nvSpPr>
        <p:spPr bwMode="auto">
          <a:xfrm>
            <a:off x="9906502"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8" name="Rectangle 325">
            <a:extLst>
              <a:ext uri="{FF2B5EF4-FFF2-40B4-BE49-F238E27FC236}">
                <a16:creationId xmlns:a16="http://schemas.microsoft.com/office/drawing/2014/main" id="{06B3D335-F1DF-4E26-A5A1-31E9CD919EA6}"/>
              </a:ext>
            </a:extLst>
          </p:cNvPr>
          <p:cNvSpPr>
            <a:spLocks noChangeArrowheads="1"/>
          </p:cNvSpPr>
          <p:nvPr/>
        </p:nvSpPr>
        <p:spPr bwMode="auto">
          <a:xfrm>
            <a:off x="10360764" y="5915379"/>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9" name="Rectangle 326">
            <a:extLst>
              <a:ext uri="{FF2B5EF4-FFF2-40B4-BE49-F238E27FC236}">
                <a16:creationId xmlns:a16="http://schemas.microsoft.com/office/drawing/2014/main" id="{834239CB-0B66-488B-B963-CD4BC4A66C7E}"/>
              </a:ext>
            </a:extLst>
          </p:cNvPr>
          <p:cNvSpPr>
            <a:spLocks noChangeArrowheads="1"/>
          </p:cNvSpPr>
          <p:nvPr/>
        </p:nvSpPr>
        <p:spPr bwMode="auto">
          <a:xfrm>
            <a:off x="10816197"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0" name="Rectangle 327">
            <a:extLst>
              <a:ext uri="{FF2B5EF4-FFF2-40B4-BE49-F238E27FC236}">
                <a16:creationId xmlns:a16="http://schemas.microsoft.com/office/drawing/2014/main" id="{5DF8D3AD-C701-45DA-A09C-0B72B8B4D062}"/>
              </a:ext>
            </a:extLst>
          </p:cNvPr>
          <p:cNvSpPr>
            <a:spLocks noChangeArrowheads="1"/>
          </p:cNvSpPr>
          <p:nvPr/>
        </p:nvSpPr>
        <p:spPr bwMode="auto">
          <a:xfrm>
            <a:off x="11270460" y="5915379"/>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1" name="Rectangle 328">
            <a:extLst>
              <a:ext uri="{FF2B5EF4-FFF2-40B4-BE49-F238E27FC236}">
                <a16:creationId xmlns:a16="http://schemas.microsoft.com/office/drawing/2014/main" id="{4A5BD061-AFE7-47F7-A037-4635A1719163}"/>
              </a:ext>
            </a:extLst>
          </p:cNvPr>
          <p:cNvSpPr>
            <a:spLocks noChangeArrowheads="1"/>
          </p:cNvSpPr>
          <p:nvPr/>
        </p:nvSpPr>
        <p:spPr bwMode="auto">
          <a:xfrm>
            <a:off x="11725893" y="5915379"/>
            <a:ext cx="10882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2" name="Rectangle 303">
            <a:extLst>
              <a:ext uri="{FF2B5EF4-FFF2-40B4-BE49-F238E27FC236}">
                <a16:creationId xmlns:a16="http://schemas.microsoft.com/office/drawing/2014/main" id="{72E47367-DB80-4AEF-B453-F2874E290804}"/>
              </a:ext>
            </a:extLst>
          </p:cNvPr>
          <p:cNvSpPr>
            <a:spLocks noChangeArrowheads="1"/>
          </p:cNvSpPr>
          <p:nvPr/>
        </p:nvSpPr>
        <p:spPr bwMode="auto">
          <a:xfrm>
            <a:off x="354110"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3" name="Rectangle 304">
            <a:extLst>
              <a:ext uri="{FF2B5EF4-FFF2-40B4-BE49-F238E27FC236}">
                <a16:creationId xmlns:a16="http://schemas.microsoft.com/office/drawing/2014/main" id="{A5D11ACD-18C7-4BD8-97B9-7564D82EECED}"/>
              </a:ext>
            </a:extLst>
          </p:cNvPr>
          <p:cNvSpPr>
            <a:spLocks noChangeArrowheads="1"/>
          </p:cNvSpPr>
          <p:nvPr/>
        </p:nvSpPr>
        <p:spPr bwMode="auto">
          <a:xfrm>
            <a:off x="809543"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4" name="Rectangle 305">
            <a:extLst>
              <a:ext uri="{FF2B5EF4-FFF2-40B4-BE49-F238E27FC236}">
                <a16:creationId xmlns:a16="http://schemas.microsoft.com/office/drawing/2014/main" id="{7304767C-0411-429C-B5FC-DE14E770D4E3}"/>
              </a:ext>
            </a:extLst>
          </p:cNvPr>
          <p:cNvSpPr>
            <a:spLocks noChangeArrowheads="1"/>
          </p:cNvSpPr>
          <p:nvPr/>
        </p:nvSpPr>
        <p:spPr bwMode="auto">
          <a:xfrm>
            <a:off x="1263806"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5" name="Rectangle 306">
            <a:extLst>
              <a:ext uri="{FF2B5EF4-FFF2-40B4-BE49-F238E27FC236}">
                <a16:creationId xmlns:a16="http://schemas.microsoft.com/office/drawing/2014/main" id="{D74BCE79-1C15-40ED-A6B2-30D89DC13305}"/>
              </a:ext>
            </a:extLst>
          </p:cNvPr>
          <p:cNvSpPr>
            <a:spLocks noChangeArrowheads="1"/>
          </p:cNvSpPr>
          <p:nvPr/>
        </p:nvSpPr>
        <p:spPr bwMode="auto">
          <a:xfrm>
            <a:off x="1719239"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6" name="Rectangle 307">
            <a:extLst>
              <a:ext uri="{FF2B5EF4-FFF2-40B4-BE49-F238E27FC236}">
                <a16:creationId xmlns:a16="http://schemas.microsoft.com/office/drawing/2014/main" id="{4966B602-0BC1-433A-A6DC-60644E5D1576}"/>
              </a:ext>
            </a:extLst>
          </p:cNvPr>
          <p:cNvSpPr>
            <a:spLocks noChangeArrowheads="1"/>
          </p:cNvSpPr>
          <p:nvPr/>
        </p:nvSpPr>
        <p:spPr bwMode="auto">
          <a:xfrm>
            <a:off x="2173502"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7" name="Rectangle 308">
            <a:extLst>
              <a:ext uri="{FF2B5EF4-FFF2-40B4-BE49-F238E27FC236}">
                <a16:creationId xmlns:a16="http://schemas.microsoft.com/office/drawing/2014/main" id="{5FA73E87-F9E1-4922-AB56-257040A0C260}"/>
              </a:ext>
            </a:extLst>
          </p:cNvPr>
          <p:cNvSpPr>
            <a:spLocks noChangeArrowheads="1"/>
          </p:cNvSpPr>
          <p:nvPr/>
        </p:nvSpPr>
        <p:spPr bwMode="auto">
          <a:xfrm>
            <a:off x="2628935"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8" name="Rectangle 309">
            <a:extLst>
              <a:ext uri="{FF2B5EF4-FFF2-40B4-BE49-F238E27FC236}">
                <a16:creationId xmlns:a16="http://schemas.microsoft.com/office/drawing/2014/main" id="{3523D0D6-BF5C-4992-89BC-D80F4B65DDA7}"/>
              </a:ext>
            </a:extLst>
          </p:cNvPr>
          <p:cNvSpPr>
            <a:spLocks noChangeArrowheads="1"/>
          </p:cNvSpPr>
          <p:nvPr/>
        </p:nvSpPr>
        <p:spPr bwMode="auto">
          <a:xfrm>
            <a:off x="3083198"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9" name="Rectangle 310">
            <a:extLst>
              <a:ext uri="{FF2B5EF4-FFF2-40B4-BE49-F238E27FC236}">
                <a16:creationId xmlns:a16="http://schemas.microsoft.com/office/drawing/2014/main" id="{5D76C7BC-28B0-4D32-B952-79C61B9622E0}"/>
              </a:ext>
            </a:extLst>
          </p:cNvPr>
          <p:cNvSpPr>
            <a:spLocks noChangeArrowheads="1"/>
          </p:cNvSpPr>
          <p:nvPr/>
        </p:nvSpPr>
        <p:spPr bwMode="auto">
          <a:xfrm>
            <a:off x="3538630"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0" name="Rectangle 311">
            <a:extLst>
              <a:ext uri="{FF2B5EF4-FFF2-40B4-BE49-F238E27FC236}">
                <a16:creationId xmlns:a16="http://schemas.microsoft.com/office/drawing/2014/main" id="{02B04400-D266-4DBE-913D-B08E3CF680B4}"/>
              </a:ext>
            </a:extLst>
          </p:cNvPr>
          <p:cNvSpPr>
            <a:spLocks noChangeArrowheads="1"/>
          </p:cNvSpPr>
          <p:nvPr/>
        </p:nvSpPr>
        <p:spPr bwMode="auto">
          <a:xfrm>
            <a:off x="3992893"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1" name="Rectangle 312">
            <a:extLst>
              <a:ext uri="{FF2B5EF4-FFF2-40B4-BE49-F238E27FC236}">
                <a16:creationId xmlns:a16="http://schemas.microsoft.com/office/drawing/2014/main" id="{7B93B4CC-C4D7-437E-A267-7391A7627D42}"/>
              </a:ext>
            </a:extLst>
          </p:cNvPr>
          <p:cNvSpPr>
            <a:spLocks noChangeArrowheads="1"/>
          </p:cNvSpPr>
          <p:nvPr/>
        </p:nvSpPr>
        <p:spPr bwMode="auto">
          <a:xfrm>
            <a:off x="4448327"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2" name="Rectangle 313">
            <a:extLst>
              <a:ext uri="{FF2B5EF4-FFF2-40B4-BE49-F238E27FC236}">
                <a16:creationId xmlns:a16="http://schemas.microsoft.com/office/drawing/2014/main" id="{4B2581D9-C04D-4A48-A51B-2934BA88C105}"/>
              </a:ext>
            </a:extLst>
          </p:cNvPr>
          <p:cNvSpPr>
            <a:spLocks noChangeArrowheads="1"/>
          </p:cNvSpPr>
          <p:nvPr/>
        </p:nvSpPr>
        <p:spPr bwMode="auto">
          <a:xfrm>
            <a:off x="4902590"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3" name="Rectangle 314">
            <a:extLst>
              <a:ext uri="{FF2B5EF4-FFF2-40B4-BE49-F238E27FC236}">
                <a16:creationId xmlns:a16="http://schemas.microsoft.com/office/drawing/2014/main" id="{6F9A094D-9E36-418E-BD81-0BED0CA37542}"/>
              </a:ext>
            </a:extLst>
          </p:cNvPr>
          <p:cNvSpPr>
            <a:spLocks noChangeArrowheads="1"/>
          </p:cNvSpPr>
          <p:nvPr/>
        </p:nvSpPr>
        <p:spPr bwMode="auto">
          <a:xfrm>
            <a:off x="5358022"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4" name="Rectangle 315">
            <a:extLst>
              <a:ext uri="{FF2B5EF4-FFF2-40B4-BE49-F238E27FC236}">
                <a16:creationId xmlns:a16="http://schemas.microsoft.com/office/drawing/2014/main" id="{99CE1A4E-E309-4173-B637-E7FA8780A5B0}"/>
              </a:ext>
            </a:extLst>
          </p:cNvPr>
          <p:cNvSpPr>
            <a:spLocks noChangeArrowheads="1"/>
          </p:cNvSpPr>
          <p:nvPr/>
        </p:nvSpPr>
        <p:spPr bwMode="auto">
          <a:xfrm>
            <a:off x="5812285"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5" name="Rectangle 316">
            <a:extLst>
              <a:ext uri="{FF2B5EF4-FFF2-40B4-BE49-F238E27FC236}">
                <a16:creationId xmlns:a16="http://schemas.microsoft.com/office/drawing/2014/main" id="{35908A89-8ABE-4EA6-AB07-7C6C075084C7}"/>
              </a:ext>
            </a:extLst>
          </p:cNvPr>
          <p:cNvSpPr>
            <a:spLocks noChangeArrowheads="1"/>
          </p:cNvSpPr>
          <p:nvPr/>
        </p:nvSpPr>
        <p:spPr bwMode="auto">
          <a:xfrm>
            <a:off x="6267718"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6" name="Rectangle 317">
            <a:extLst>
              <a:ext uri="{FF2B5EF4-FFF2-40B4-BE49-F238E27FC236}">
                <a16:creationId xmlns:a16="http://schemas.microsoft.com/office/drawing/2014/main" id="{52D7FC56-1108-4D22-9631-D0A08F954F2D}"/>
              </a:ext>
            </a:extLst>
          </p:cNvPr>
          <p:cNvSpPr>
            <a:spLocks noChangeArrowheads="1"/>
          </p:cNvSpPr>
          <p:nvPr/>
        </p:nvSpPr>
        <p:spPr bwMode="auto">
          <a:xfrm>
            <a:off x="6721981"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7" name="Rectangle 318">
            <a:extLst>
              <a:ext uri="{FF2B5EF4-FFF2-40B4-BE49-F238E27FC236}">
                <a16:creationId xmlns:a16="http://schemas.microsoft.com/office/drawing/2014/main" id="{E6B3457F-C39E-40F4-B8B4-741981759F9C}"/>
              </a:ext>
            </a:extLst>
          </p:cNvPr>
          <p:cNvSpPr>
            <a:spLocks noChangeArrowheads="1"/>
          </p:cNvSpPr>
          <p:nvPr/>
        </p:nvSpPr>
        <p:spPr bwMode="auto">
          <a:xfrm>
            <a:off x="7177414"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8" name="Rectangle 319">
            <a:extLst>
              <a:ext uri="{FF2B5EF4-FFF2-40B4-BE49-F238E27FC236}">
                <a16:creationId xmlns:a16="http://schemas.microsoft.com/office/drawing/2014/main" id="{08E774A7-E1DE-46A1-A6F9-D13721437291}"/>
              </a:ext>
            </a:extLst>
          </p:cNvPr>
          <p:cNvSpPr>
            <a:spLocks noChangeArrowheads="1"/>
          </p:cNvSpPr>
          <p:nvPr/>
        </p:nvSpPr>
        <p:spPr bwMode="auto">
          <a:xfrm>
            <a:off x="7631676"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9" name="Rectangle 320">
            <a:extLst>
              <a:ext uri="{FF2B5EF4-FFF2-40B4-BE49-F238E27FC236}">
                <a16:creationId xmlns:a16="http://schemas.microsoft.com/office/drawing/2014/main" id="{7B8BB479-CE5F-4C3D-9C65-414F6B72D38F}"/>
              </a:ext>
            </a:extLst>
          </p:cNvPr>
          <p:cNvSpPr>
            <a:spLocks noChangeArrowheads="1"/>
          </p:cNvSpPr>
          <p:nvPr/>
        </p:nvSpPr>
        <p:spPr bwMode="auto">
          <a:xfrm>
            <a:off x="8087110"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0" name="Rectangle 321">
            <a:extLst>
              <a:ext uri="{FF2B5EF4-FFF2-40B4-BE49-F238E27FC236}">
                <a16:creationId xmlns:a16="http://schemas.microsoft.com/office/drawing/2014/main" id="{2E97BD59-5139-4C10-8550-C855D2D1FEC1}"/>
              </a:ext>
            </a:extLst>
          </p:cNvPr>
          <p:cNvSpPr>
            <a:spLocks noChangeArrowheads="1"/>
          </p:cNvSpPr>
          <p:nvPr/>
        </p:nvSpPr>
        <p:spPr bwMode="auto">
          <a:xfrm>
            <a:off x="8541373"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1" name="Rectangle 322">
            <a:extLst>
              <a:ext uri="{FF2B5EF4-FFF2-40B4-BE49-F238E27FC236}">
                <a16:creationId xmlns:a16="http://schemas.microsoft.com/office/drawing/2014/main" id="{3AA2DF57-9830-4A49-9748-4ADE27F46F6D}"/>
              </a:ext>
            </a:extLst>
          </p:cNvPr>
          <p:cNvSpPr>
            <a:spLocks noChangeArrowheads="1"/>
          </p:cNvSpPr>
          <p:nvPr/>
        </p:nvSpPr>
        <p:spPr bwMode="auto">
          <a:xfrm>
            <a:off x="8996805"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2" name="Rectangle 323">
            <a:extLst>
              <a:ext uri="{FF2B5EF4-FFF2-40B4-BE49-F238E27FC236}">
                <a16:creationId xmlns:a16="http://schemas.microsoft.com/office/drawing/2014/main" id="{01A36D7F-15E1-44B8-9B0F-4F2DAABB6669}"/>
              </a:ext>
            </a:extLst>
          </p:cNvPr>
          <p:cNvSpPr>
            <a:spLocks noChangeArrowheads="1"/>
          </p:cNvSpPr>
          <p:nvPr/>
        </p:nvSpPr>
        <p:spPr bwMode="auto">
          <a:xfrm>
            <a:off x="9451068" y="6422607"/>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3" name="Rectangle 324">
            <a:extLst>
              <a:ext uri="{FF2B5EF4-FFF2-40B4-BE49-F238E27FC236}">
                <a16:creationId xmlns:a16="http://schemas.microsoft.com/office/drawing/2014/main" id="{716C32D4-81F1-4B63-9A1A-24136249381B}"/>
              </a:ext>
            </a:extLst>
          </p:cNvPr>
          <p:cNvSpPr>
            <a:spLocks noChangeArrowheads="1"/>
          </p:cNvSpPr>
          <p:nvPr/>
        </p:nvSpPr>
        <p:spPr bwMode="auto">
          <a:xfrm>
            <a:off x="9906502"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4" name="Rectangle 325">
            <a:extLst>
              <a:ext uri="{FF2B5EF4-FFF2-40B4-BE49-F238E27FC236}">
                <a16:creationId xmlns:a16="http://schemas.microsoft.com/office/drawing/2014/main" id="{6341F2A0-638B-4AEC-A1C2-759E1F2E1FE8}"/>
              </a:ext>
            </a:extLst>
          </p:cNvPr>
          <p:cNvSpPr>
            <a:spLocks noChangeArrowheads="1"/>
          </p:cNvSpPr>
          <p:nvPr/>
        </p:nvSpPr>
        <p:spPr bwMode="auto">
          <a:xfrm>
            <a:off x="10360764"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5" name="Rectangle 326">
            <a:extLst>
              <a:ext uri="{FF2B5EF4-FFF2-40B4-BE49-F238E27FC236}">
                <a16:creationId xmlns:a16="http://schemas.microsoft.com/office/drawing/2014/main" id="{AC3BBC0F-0B8D-458F-94A7-D77F591B6038}"/>
              </a:ext>
            </a:extLst>
          </p:cNvPr>
          <p:cNvSpPr>
            <a:spLocks noChangeArrowheads="1"/>
          </p:cNvSpPr>
          <p:nvPr/>
        </p:nvSpPr>
        <p:spPr bwMode="auto">
          <a:xfrm>
            <a:off x="10816197" y="6422607"/>
            <a:ext cx="10882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6" name="Rectangle 327">
            <a:extLst>
              <a:ext uri="{FF2B5EF4-FFF2-40B4-BE49-F238E27FC236}">
                <a16:creationId xmlns:a16="http://schemas.microsoft.com/office/drawing/2014/main" id="{2BCB09AE-15F7-4D67-9547-C60DDCB0CEA6}"/>
              </a:ext>
            </a:extLst>
          </p:cNvPr>
          <p:cNvSpPr>
            <a:spLocks noChangeArrowheads="1"/>
          </p:cNvSpPr>
          <p:nvPr/>
        </p:nvSpPr>
        <p:spPr bwMode="auto">
          <a:xfrm>
            <a:off x="11270460"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7" name="Rectangle 328">
            <a:extLst>
              <a:ext uri="{FF2B5EF4-FFF2-40B4-BE49-F238E27FC236}">
                <a16:creationId xmlns:a16="http://schemas.microsoft.com/office/drawing/2014/main" id="{19811182-AAD5-444A-AEBF-DA4474795936}"/>
              </a:ext>
            </a:extLst>
          </p:cNvPr>
          <p:cNvSpPr>
            <a:spLocks noChangeArrowheads="1"/>
          </p:cNvSpPr>
          <p:nvPr/>
        </p:nvSpPr>
        <p:spPr bwMode="auto">
          <a:xfrm>
            <a:off x="11725893"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8" name="Rectangle 91">
            <a:extLst>
              <a:ext uri="{FF2B5EF4-FFF2-40B4-BE49-F238E27FC236}">
                <a16:creationId xmlns:a16="http://schemas.microsoft.com/office/drawing/2014/main" id="{F5F1C36C-3F5F-453A-8021-577AF8102B7D}"/>
              </a:ext>
            </a:extLst>
          </p:cNvPr>
          <p:cNvSpPr>
            <a:spLocks noChangeArrowheads="1"/>
          </p:cNvSpPr>
          <p:nvPr userDrawn="1"/>
        </p:nvSpPr>
        <p:spPr bwMode="auto">
          <a:xfrm>
            <a:off x="3538630" y="1862783"/>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9" name="Rectangle 92">
            <a:extLst>
              <a:ext uri="{FF2B5EF4-FFF2-40B4-BE49-F238E27FC236}">
                <a16:creationId xmlns:a16="http://schemas.microsoft.com/office/drawing/2014/main" id="{B68E0835-F6A9-4C24-80BC-2C4982644A6B}"/>
              </a:ext>
            </a:extLst>
          </p:cNvPr>
          <p:cNvSpPr>
            <a:spLocks noChangeArrowheads="1"/>
          </p:cNvSpPr>
          <p:nvPr userDrawn="1"/>
        </p:nvSpPr>
        <p:spPr bwMode="auto">
          <a:xfrm>
            <a:off x="3992893" y="1862783"/>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0" name="Rectangle 118">
            <a:extLst>
              <a:ext uri="{FF2B5EF4-FFF2-40B4-BE49-F238E27FC236}">
                <a16:creationId xmlns:a16="http://schemas.microsoft.com/office/drawing/2014/main" id="{C7E8024E-9FFB-4AFF-946C-F32504357775}"/>
              </a:ext>
            </a:extLst>
          </p:cNvPr>
          <p:cNvSpPr>
            <a:spLocks noChangeArrowheads="1"/>
          </p:cNvSpPr>
          <p:nvPr userDrawn="1"/>
        </p:nvSpPr>
        <p:spPr bwMode="auto">
          <a:xfrm>
            <a:off x="3538630" y="2371175"/>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1" name="Rectangle 119">
            <a:extLst>
              <a:ext uri="{FF2B5EF4-FFF2-40B4-BE49-F238E27FC236}">
                <a16:creationId xmlns:a16="http://schemas.microsoft.com/office/drawing/2014/main" id="{542FA810-66E0-4E5C-A29B-2F35550C8B07}"/>
              </a:ext>
            </a:extLst>
          </p:cNvPr>
          <p:cNvSpPr>
            <a:spLocks noChangeArrowheads="1"/>
          </p:cNvSpPr>
          <p:nvPr userDrawn="1"/>
        </p:nvSpPr>
        <p:spPr bwMode="auto">
          <a:xfrm>
            <a:off x="3992893" y="2371175"/>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2" name="Rectangle 145">
            <a:extLst>
              <a:ext uri="{FF2B5EF4-FFF2-40B4-BE49-F238E27FC236}">
                <a16:creationId xmlns:a16="http://schemas.microsoft.com/office/drawing/2014/main" id="{E3ADD3A0-60F3-4CCF-A787-C83FEFD7452B}"/>
              </a:ext>
            </a:extLst>
          </p:cNvPr>
          <p:cNvSpPr>
            <a:spLocks noChangeArrowheads="1"/>
          </p:cNvSpPr>
          <p:nvPr userDrawn="1"/>
        </p:nvSpPr>
        <p:spPr bwMode="auto">
          <a:xfrm>
            <a:off x="3538630" y="287839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3" name="Rectangle 146">
            <a:extLst>
              <a:ext uri="{FF2B5EF4-FFF2-40B4-BE49-F238E27FC236}">
                <a16:creationId xmlns:a16="http://schemas.microsoft.com/office/drawing/2014/main" id="{03B5D2C0-D46F-4CA6-BB0C-7E966C3AB9DB}"/>
              </a:ext>
            </a:extLst>
          </p:cNvPr>
          <p:cNvSpPr>
            <a:spLocks noChangeArrowheads="1"/>
          </p:cNvSpPr>
          <p:nvPr userDrawn="1"/>
        </p:nvSpPr>
        <p:spPr bwMode="auto">
          <a:xfrm>
            <a:off x="3992893" y="287839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4" name="Rectangle 172">
            <a:extLst>
              <a:ext uri="{FF2B5EF4-FFF2-40B4-BE49-F238E27FC236}">
                <a16:creationId xmlns:a16="http://schemas.microsoft.com/office/drawing/2014/main" id="{A5A79340-EBE4-4E04-AF35-EAB781F1CA7F}"/>
              </a:ext>
            </a:extLst>
          </p:cNvPr>
          <p:cNvSpPr>
            <a:spLocks noChangeArrowheads="1"/>
          </p:cNvSpPr>
          <p:nvPr userDrawn="1"/>
        </p:nvSpPr>
        <p:spPr bwMode="auto">
          <a:xfrm>
            <a:off x="3538630" y="338679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5" name="Rectangle 173">
            <a:extLst>
              <a:ext uri="{FF2B5EF4-FFF2-40B4-BE49-F238E27FC236}">
                <a16:creationId xmlns:a16="http://schemas.microsoft.com/office/drawing/2014/main" id="{A3D2A4FF-3DD1-4D92-A192-6C0C4D36720E}"/>
              </a:ext>
            </a:extLst>
          </p:cNvPr>
          <p:cNvSpPr>
            <a:spLocks noChangeArrowheads="1"/>
          </p:cNvSpPr>
          <p:nvPr userDrawn="1"/>
        </p:nvSpPr>
        <p:spPr bwMode="auto">
          <a:xfrm>
            <a:off x="3992893" y="338679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6" name="Rectangle 199">
            <a:extLst>
              <a:ext uri="{FF2B5EF4-FFF2-40B4-BE49-F238E27FC236}">
                <a16:creationId xmlns:a16="http://schemas.microsoft.com/office/drawing/2014/main" id="{F8123DF8-9385-4180-994E-0FB3C83AB056}"/>
              </a:ext>
            </a:extLst>
          </p:cNvPr>
          <p:cNvSpPr>
            <a:spLocks noChangeArrowheads="1"/>
          </p:cNvSpPr>
          <p:nvPr userDrawn="1"/>
        </p:nvSpPr>
        <p:spPr bwMode="auto">
          <a:xfrm>
            <a:off x="3538630" y="3895183"/>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7" name="Rectangle 200">
            <a:extLst>
              <a:ext uri="{FF2B5EF4-FFF2-40B4-BE49-F238E27FC236}">
                <a16:creationId xmlns:a16="http://schemas.microsoft.com/office/drawing/2014/main" id="{35B83622-CCF4-4468-AC64-CB149002826E}"/>
              </a:ext>
            </a:extLst>
          </p:cNvPr>
          <p:cNvSpPr>
            <a:spLocks noChangeArrowheads="1"/>
          </p:cNvSpPr>
          <p:nvPr userDrawn="1"/>
        </p:nvSpPr>
        <p:spPr bwMode="auto">
          <a:xfrm>
            <a:off x="3992893" y="3895183"/>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8" name="Rectangle 227">
            <a:extLst>
              <a:ext uri="{FF2B5EF4-FFF2-40B4-BE49-F238E27FC236}">
                <a16:creationId xmlns:a16="http://schemas.microsoft.com/office/drawing/2014/main" id="{BFBE24A8-7F94-482E-85C3-410179531E60}"/>
              </a:ext>
            </a:extLst>
          </p:cNvPr>
          <p:cNvSpPr>
            <a:spLocks noChangeArrowheads="1"/>
          </p:cNvSpPr>
          <p:nvPr userDrawn="1"/>
        </p:nvSpPr>
        <p:spPr bwMode="auto">
          <a:xfrm>
            <a:off x="3538631" y="4403575"/>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9" name="Rectangle 228">
            <a:extLst>
              <a:ext uri="{FF2B5EF4-FFF2-40B4-BE49-F238E27FC236}">
                <a16:creationId xmlns:a16="http://schemas.microsoft.com/office/drawing/2014/main" id="{7BB41F2F-EDE1-4BB3-B582-2B31560A4BBC}"/>
              </a:ext>
            </a:extLst>
          </p:cNvPr>
          <p:cNvSpPr>
            <a:spLocks noChangeArrowheads="1"/>
          </p:cNvSpPr>
          <p:nvPr userDrawn="1"/>
        </p:nvSpPr>
        <p:spPr bwMode="auto">
          <a:xfrm>
            <a:off x="3992894" y="4403575"/>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0" name="Rectangle 254">
            <a:extLst>
              <a:ext uri="{FF2B5EF4-FFF2-40B4-BE49-F238E27FC236}">
                <a16:creationId xmlns:a16="http://schemas.microsoft.com/office/drawing/2014/main" id="{B7B10579-D69C-4FCC-AF11-0E5789DC7BAB}"/>
              </a:ext>
            </a:extLst>
          </p:cNvPr>
          <p:cNvSpPr>
            <a:spLocks noChangeArrowheads="1"/>
          </p:cNvSpPr>
          <p:nvPr userDrawn="1"/>
        </p:nvSpPr>
        <p:spPr bwMode="auto">
          <a:xfrm>
            <a:off x="3538631" y="491079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1" name="Rectangle 255">
            <a:extLst>
              <a:ext uri="{FF2B5EF4-FFF2-40B4-BE49-F238E27FC236}">
                <a16:creationId xmlns:a16="http://schemas.microsoft.com/office/drawing/2014/main" id="{A4A3592F-5BAF-4960-8617-39A5A4418C41}"/>
              </a:ext>
            </a:extLst>
          </p:cNvPr>
          <p:cNvSpPr>
            <a:spLocks noChangeArrowheads="1"/>
          </p:cNvSpPr>
          <p:nvPr userDrawn="1"/>
        </p:nvSpPr>
        <p:spPr bwMode="auto">
          <a:xfrm>
            <a:off x="3992894" y="491079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2" name="Rectangle 91">
            <a:extLst>
              <a:ext uri="{FF2B5EF4-FFF2-40B4-BE49-F238E27FC236}">
                <a16:creationId xmlns:a16="http://schemas.microsoft.com/office/drawing/2014/main" id="{D185731F-D098-4E64-B7BB-077680516CB5}"/>
              </a:ext>
            </a:extLst>
          </p:cNvPr>
          <p:cNvSpPr>
            <a:spLocks noChangeArrowheads="1"/>
          </p:cNvSpPr>
          <p:nvPr userDrawn="1"/>
        </p:nvSpPr>
        <p:spPr bwMode="auto">
          <a:xfrm>
            <a:off x="4448326" y="1854852"/>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3" name="Rectangle 92">
            <a:extLst>
              <a:ext uri="{FF2B5EF4-FFF2-40B4-BE49-F238E27FC236}">
                <a16:creationId xmlns:a16="http://schemas.microsoft.com/office/drawing/2014/main" id="{C9CCA8BE-3357-4F70-B832-4B61283439F8}"/>
              </a:ext>
            </a:extLst>
          </p:cNvPr>
          <p:cNvSpPr>
            <a:spLocks noChangeArrowheads="1"/>
          </p:cNvSpPr>
          <p:nvPr userDrawn="1"/>
        </p:nvSpPr>
        <p:spPr bwMode="auto">
          <a:xfrm>
            <a:off x="4902589" y="1854852"/>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4" name="Rectangle 118">
            <a:extLst>
              <a:ext uri="{FF2B5EF4-FFF2-40B4-BE49-F238E27FC236}">
                <a16:creationId xmlns:a16="http://schemas.microsoft.com/office/drawing/2014/main" id="{E455E6B1-820F-4874-9998-3F33FDF6762A}"/>
              </a:ext>
            </a:extLst>
          </p:cNvPr>
          <p:cNvSpPr>
            <a:spLocks noChangeArrowheads="1"/>
          </p:cNvSpPr>
          <p:nvPr userDrawn="1"/>
        </p:nvSpPr>
        <p:spPr bwMode="auto">
          <a:xfrm>
            <a:off x="4448326" y="2363244"/>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5" name="Rectangle 119">
            <a:extLst>
              <a:ext uri="{FF2B5EF4-FFF2-40B4-BE49-F238E27FC236}">
                <a16:creationId xmlns:a16="http://schemas.microsoft.com/office/drawing/2014/main" id="{A5878F30-11F9-4620-BB7C-A20308D54D2A}"/>
              </a:ext>
            </a:extLst>
          </p:cNvPr>
          <p:cNvSpPr>
            <a:spLocks noChangeArrowheads="1"/>
          </p:cNvSpPr>
          <p:nvPr userDrawn="1"/>
        </p:nvSpPr>
        <p:spPr bwMode="auto">
          <a:xfrm>
            <a:off x="4902589" y="2363244"/>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6" name="Rectangle 145">
            <a:extLst>
              <a:ext uri="{FF2B5EF4-FFF2-40B4-BE49-F238E27FC236}">
                <a16:creationId xmlns:a16="http://schemas.microsoft.com/office/drawing/2014/main" id="{282B328E-96DE-404A-8A33-DD08463AA16C}"/>
              </a:ext>
            </a:extLst>
          </p:cNvPr>
          <p:cNvSpPr>
            <a:spLocks noChangeArrowheads="1"/>
          </p:cNvSpPr>
          <p:nvPr userDrawn="1"/>
        </p:nvSpPr>
        <p:spPr bwMode="auto">
          <a:xfrm>
            <a:off x="4448326" y="2870468"/>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7" name="Rectangle 146">
            <a:extLst>
              <a:ext uri="{FF2B5EF4-FFF2-40B4-BE49-F238E27FC236}">
                <a16:creationId xmlns:a16="http://schemas.microsoft.com/office/drawing/2014/main" id="{6B4AC90D-580B-4B11-8435-170433BF37CE}"/>
              </a:ext>
            </a:extLst>
          </p:cNvPr>
          <p:cNvSpPr>
            <a:spLocks noChangeArrowheads="1"/>
          </p:cNvSpPr>
          <p:nvPr userDrawn="1"/>
        </p:nvSpPr>
        <p:spPr bwMode="auto">
          <a:xfrm>
            <a:off x="4902589" y="2870468"/>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8" name="Rectangle 172">
            <a:extLst>
              <a:ext uri="{FF2B5EF4-FFF2-40B4-BE49-F238E27FC236}">
                <a16:creationId xmlns:a16="http://schemas.microsoft.com/office/drawing/2014/main" id="{9FF1A1F4-2E5F-4786-B499-D60DC75B214B}"/>
              </a:ext>
            </a:extLst>
          </p:cNvPr>
          <p:cNvSpPr>
            <a:spLocks noChangeArrowheads="1"/>
          </p:cNvSpPr>
          <p:nvPr userDrawn="1"/>
        </p:nvSpPr>
        <p:spPr bwMode="auto">
          <a:xfrm>
            <a:off x="4448326" y="3378860"/>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9" name="Rectangle 173">
            <a:extLst>
              <a:ext uri="{FF2B5EF4-FFF2-40B4-BE49-F238E27FC236}">
                <a16:creationId xmlns:a16="http://schemas.microsoft.com/office/drawing/2014/main" id="{0F1C8560-0B43-4D98-ADB6-195504D71D3D}"/>
              </a:ext>
            </a:extLst>
          </p:cNvPr>
          <p:cNvSpPr>
            <a:spLocks noChangeArrowheads="1"/>
          </p:cNvSpPr>
          <p:nvPr userDrawn="1"/>
        </p:nvSpPr>
        <p:spPr bwMode="auto">
          <a:xfrm>
            <a:off x="4902589" y="3378860"/>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0" name="Rectangle 199">
            <a:extLst>
              <a:ext uri="{FF2B5EF4-FFF2-40B4-BE49-F238E27FC236}">
                <a16:creationId xmlns:a16="http://schemas.microsoft.com/office/drawing/2014/main" id="{A4D091FA-192E-4111-9D0A-1154813D182B}"/>
              </a:ext>
            </a:extLst>
          </p:cNvPr>
          <p:cNvSpPr>
            <a:spLocks noChangeArrowheads="1"/>
          </p:cNvSpPr>
          <p:nvPr userDrawn="1"/>
        </p:nvSpPr>
        <p:spPr bwMode="auto">
          <a:xfrm>
            <a:off x="4448326" y="3887252"/>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1" name="Rectangle 200">
            <a:extLst>
              <a:ext uri="{FF2B5EF4-FFF2-40B4-BE49-F238E27FC236}">
                <a16:creationId xmlns:a16="http://schemas.microsoft.com/office/drawing/2014/main" id="{2456DB9E-FD91-4F1E-8D75-71C5A435799A}"/>
              </a:ext>
            </a:extLst>
          </p:cNvPr>
          <p:cNvSpPr>
            <a:spLocks noChangeArrowheads="1"/>
          </p:cNvSpPr>
          <p:nvPr userDrawn="1"/>
        </p:nvSpPr>
        <p:spPr bwMode="auto">
          <a:xfrm>
            <a:off x="4902589" y="3887252"/>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2" name="Rectangle 227">
            <a:extLst>
              <a:ext uri="{FF2B5EF4-FFF2-40B4-BE49-F238E27FC236}">
                <a16:creationId xmlns:a16="http://schemas.microsoft.com/office/drawing/2014/main" id="{82ADDEB8-4944-41EC-9927-6FCED6B44E0F}"/>
              </a:ext>
            </a:extLst>
          </p:cNvPr>
          <p:cNvSpPr>
            <a:spLocks noChangeArrowheads="1"/>
          </p:cNvSpPr>
          <p:nvPr userDrawn="1"/>
        </p:nvSpPr>
        <p:spPr bwMode="auto">
          <a:xfrm>
            <a:off x="4448327" y="4395644"/>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3" name="Rectangle 228">
            <a:extLst>
              <a:ext uri="{FF2B5EF4-FFF2-40B4-BE49-F238E27FC236}">
                <a16:creationId xmlns:a16="http://schemas.microsoft.com/office/drawing/2014/main" id="{3E7F6ABB-32D8-4D9F-8019-5A6F21704275}"/>
              </a:ext>
            </a:extLst>
          </p:cNvPr>
          <p:cNvSpPr>
            <a:spLocks noChangeArrowheads="1"/>
          </p:cNvSpPr>
          <p:nvPr userDrawn="1"/>
        </p:nvSpPr>
        <p:spPr bwMode="auto">
          <a:xfrm>
            <a:off x="4902590" y="4395644"/>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4" name="Rectangle 254">
            <a:extLst>
              <a:ext uri="{FF2B5EF4-FFF2-40B4-BE49-F238E27FC236}">
                <a16:creationId xmlns:a16="http://schemas.microsoft.com/office/drawing/2014/main" id="{FF3C13CA-9CE5-4787-9D9F-6F33F6D7219E}"/>
              </a:ext>
            </a:extLst>
          </p:cNvPr>
          <p:cNvSpPr>
            <a:spLocks noChangeArrowheads="1"/>
          </p:cNvSpPr>
          <p:nvPr userDrawn="1"/>
        </p:nvSpPr>
        <p:spPr bwMode="auto">
          <a:xfrm>
            <a:off x="4448327" y="4902868"/>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5" name="Rectangle 255">
            <a:extLst>
              <a:ext uri="{FF2B5EF4-FFF2-40B4-BE49-F238E27FC236}">
                <a16:creationId xmlns:a16="http://schemas.microsoft.com/office/drawing/2014/main" id="{F45F3084-D5DF-4E2A-9FD2-8FADA756F908}"/>
              </a:ext>
            </a:extLst>
          </p:cNvPr>
          <p:cNvSpPr>
            <a:spLocks noChangeArrowheads="1"/>
          </p:cNvSpPr>
          <p:nvPr userDrawn="1"/>
        </p:nvSpPr>
        <p:spPr bwMode="auto">
          <a:xfrm>
            <a:off x="4902590" y="4902868"/>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6" name="Rectangle 91">
            <a:extLst>
              <a:ext uri="{FF2B5EF4-FFF2-40B4-BE49-F238E27FC236}">
                <a16:creationId xmlns:a16="http://schemas.microsoft.com/office/drawing/2014/main" id="{C8C188D8-825C-491C-B927-12A86B68F9C8}"/>
              </a:ext>
            </a:extLst>
          </p:cNvPr>
          <p:cNvSpPr>
            <a:spLocks noChangeArrowheads="1"/>
          </p:cNvSpPr>
          <p:nvPr userDrawn="1"/>
        </p:nvSpPr>
        <p:spPr bwMode="auto">
          <a:xfrm>
            <a:off x="5358022" y="183043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7" name="Rectangle 92">
            <a:extLst>
              <a:ext uri="{FF2B5EF4-FFF2-40B4-BE49-F238E27FC236}">
                <a16:creationId xmlns:a16="http://schemas.microsoft.com/office/drawing/2014/main" id="{F1A1CAD1-7E2F-491A-A2F7-752577008BAE}"/>
              </a:ext>
            </a:extLst>
          </p:cNvPr>
          <p:cNvSpPr>
            <a:spLocks noChangeArrowheads="1"/>
          </p:cNvSpPr>
          <p:nvPr userDrawn="1"/>
        </p:nvSpPr>
        <p:spPr bwMode="auto">
          <a:xfrm>
            <a:off x="5812285" y="183043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8" name="Rectangle 118">
            <a:extLst>
              <a:ext uri="{FF2B5EF4-FFF2-40B4-BE49-F238E27FC236}">
                <a16:creationId xmlns:a16="http://schemas.microsoft.com/office/drawing/2014/main" id="{C9F7170B-09CB-4F23-B86C-E3C5A5A9526F}"/>
              </a:ext>
            </a:extLst>
          </p:cNvPr>
          <p:cNvSpPr>
            <a:spLocks noChangeArrowheads="1"/>
          </p:cNvSpPr>
          <p:nvPr userDrawn="1"/>
        </p:nvSpPr>
        <p:spPr bwMode="auto">
          <a:xfrm>
            <a:off x="5358022" y="233882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9" name="Rectangle 119">
            <a:extLst>
              <a:ext uri="{FF2B5EF4-FFF2-40B4-BE49-F238E27FC236}">
                <a16:creationId xmlns:a16="http://schemas.microsoft.com/office/drawing/2014/main" id="{91FF46E2-A356-45DF-9FE0-6D68E8BBB82B}"/>
              </a:ext>
            </a:extLst>
          </p:cNvPr>
          <p:cNvSpPr>
            <a:spLocks noChangeArrowheads="1"/>
          </p:cNvSpPr>
          <p:nvPr userDrawn="1"/>
        </p:nvSpPr>
        <p:spPr bwMode="auto">
          <a:xfrm>
            <a:off x="5812285" y="233882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0" name="Rectangle 145">
            <a:extLst>
              <a:ext uri="{FF2B5EF4-FFF2-40B4-BE49-F238E27FC236}">
                <a16:creationId xmlns:a16="http://schemas.microsoft.com/office/drawing/2014/main" id="{233DF4C6-7DB2-4DEC-965E-4E0FD1AE2F7E}"/>
              </a:ext>
            </a:extLst>
          </p:cNvPr>
          <p:cNvSpPr>
            <a:spLocks noChangeArrowheads="1"/>
          </p:cNvSpPr>
          <p:nvPr userDrawn="1"/>
        </p:nvSpPr>
        <p:spPr bwMode="auto">
          <a:xfrm>
            <a:off x="5358022" y="2846053"/>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1" name="Rectangle 146">
            <a:extLst>
              <a:ext uri="{FF2B5EF4-FFF2-40B4-BE49-F238E27FC236}">
                <a16:creationId xmlns:a16="http://schemas.microsoft.com/office/drawing/2014/main" id="{BA0EBE02-0FF5-4E5F-B07E-C74F70CB3BB6}"/>
              </a:ext>
            </a:extLst>
          </p:cNvPr>
          <p:cNvSpPr>
            <a:spLocks noChangeArrowheads="1"/>
          </p:cNvSpPr>
          <p:nvPr userDrawn="1"/>
        </p:nvSpPr>
        <p:spPr bwMode="auto">
          <a:xfrm>
            <a:off x="5812285" y="2846053"/>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2" name="Rectangle 172">
            <a:extLst>
              <a:ext uri="{FF2B5EF4-FFF2-40B4-BE49-F238E27FC236}">
                <a16:creationId xmlns:a16="http://schemas.microsoft.com/office/drawing/2014/main" id="{C1FFCEB5-7D01-4DF1-AE5C-13AA614FBB24}"/>
              </a:ext>
            </a:extLst>
          </p:cNvPr>
          <p:cNvSpPr>
            <a:spLocks noChangeArrowheads="1"/>
          </p:cNvSpPr>
          <p:nvPr userDrawn="1"/>
        </p:nvSpPr>
        <p:spPr bwMode="auto">
          <a:xfrm>
            <a:off x="5358022" y="335444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3" name="Rectangle 173">
            <a:extLst>
              <a:ext uri="{FF2B5EF4-FFF2-40B4-BE49-F238E27FC236}">
                <a16:creationId xmlns:a16="http://schemas.microsoft.com/office/drawing/2014/main" id="{4E743A8D-CDF1-43FE-9A64-273018A788F5}"/>
              </a:ext>
            </a:extLst>
          </p:cNvPr>
          <p:cNvSpPr>
            <a:spLocks noChangeArrowheads="1"/>
          </p:cNvSpPr>
          <p:nvPr userDrawn="1"/>
        </p:nvSpPr>
        <p:spPr bwMode="auto">
          <a:xfrm>
            <a:off x="5812285" y="335444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4" name="Rectangle 199">
            <a:extLst>
              <a:ext uri="{FF2B5EF4-FFF2-40B4-BE49-F238E27FC236}">
                <a16:creationId xmlns:a16="http://schemas.microsoft.com/office/drawing/2014/main" id="{5816494B-7CF7-4661-9520-ECF2157C306A}"/>
              </a:ext>
            </a:extLst>
          </p:cNvPr>
          <p:cNvSpPr>
            <a:spLocks noChangeArrowheads="1"/>
          </p:cNvSpPr>
          <p:nvPr userDrawn="1"/>
        </p:nvSpPr>
        <p:spPr bwMode="auto">
          <a:xfrm>
            <a:off x="5358022" y="386283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5" name="Rectangle 200">
            <a:extLst>
              <a:ext uri="{FF2B5EF4-FFF2-40B4-BE49-F238E27FC236}">
                <a16:creationId xmlns:a16="http://schemas.microsoft.com/office/drawing/2014/main" id="{D5F4C1D4-E8FC-483F-82E0-C314B4887C06}"/>
              </a:ext>
            </a:extLst>
          </p:cNvPr>
          <p:cNvSpPr>
            <a:spLocks noChangeArrowheads="1"/>
          </p:cNvSpPr>
          <p:nvPr userDrawn="1"/>
        </p:nvSpPr>
        <p:spPr bwMode="auto">
          <a:xfrm>
            <a:off x="5812285" y="386283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6" name="Rectangle 227">
            <a:extLst>
              <a:ext uri="{FF2B5EF4-FFF2-40B4-BE49-F238E27FC236}">
                <a16:creationId xmlns:a16="http://schemas.microsoft.com/office/drawing/2014/main" id="{1DE23893-72CE-44E4-9514-E4A35927AD0D}"/>
              </a:ext>
            </a:extLst>
          </p:cNvPr>
          <p:cNvSpPr>
            <a:spLocks noChangeArrowheads="1"/>
          </p:cNvSpPr>
          <p:nvPr userDrawn="1"/>
        </p:nvSpPr>
        <p:spPr bwMode="auto">
          <a:xfrm>
            <a:off x="5358023" y="437122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7" name="Rectangle 228">
            <a:extLst>
              <a:ext uri="{FF2B5EF4-FFF2-40B4-BE49-F238E27FC236}">
                <a16:creationId xmlns:a16="http://schemas.microsoft.com/office/drawing/2014/main" id="{FDAE80AB-A18F-4777-8A7E-3AF3817C0054}"/>
              </a:ext>
            </a:extLst>
          </p:cNvPr>
          <p:cNvSpPr>
            <a:spLocks noChangeArrowheads="1"/>
          </p:cNvSpPr>
          <p:nvPr userDrawn="1"/>
        </p:nvSpPr>
        <p:spPr bwMode="auto">
          <a:xfrm>
            <a:off x="5812286" y="437122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8" name="Rectangle 254">
            <a:extLst>
              <a:ext uri="{FF2B5EF4-FFF2-40B4-BE49-F238E27FC236}">
                <a16:creationId xmlns:a16="http://schemas.microsoft.com/office/drawing/2014/main" id="{057CEA97-FB2D-4753-85A3-0C33E822D3CE}"/>
              </a:ext>
            </a:extLst>
          </p:cNvPr>
          <p:cNvSpPr>
            <a:spLocks noChangeArrowheads="1"/>
          </p:cNvSpPr>
          <p:nvPr userDrawn="1"/>
        </p:nvSpPr>
        <p:spPr bwMode="auto">
          <a:xfrm>
            <a:off x="5358023" y="4878453"/>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9" name="Rectangle 255">
            <a:extLst>
              <a:ext uri="{FF2B5EF4-FFF2-40B4-BE49-F238E27FC236}">
                <a16:creationId xmlns:a16="http://schemas.microsoft.com/office/drawing/2014/main" id="{79420A4A-5528-4EC0-987F-DF7C0EEB41F6}"/>
              </a:ext>
            </a:extLst>
          </p:cNvPr>
          <p:cNvSpPr>
            <a:spLocks noChangeArrowheads="1"/>
          </p:cNvSpPr>
          <p:nvPr userDrawn="1"/>
        </p:nvSpPr>
        <p:spPr bwMode="auto">
          <a:xfrm>
            <a:off x="5812286" y="4878453"/>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0" name="Rectangle 91">
            <a:extLst>
              <a:ext uri="{FF2B5EF4-FFF2-40B4-BE49-F238E27FC236}">
                <a16:creationId xmlns:a16="http://schemas.microsoft.com/office/drawing/2014/main" id="{DBC80B5A-0476-410E-B60C-6450F79B3E0B}"/>
              </a:ext>
            </a:extLst>
          </p:cNvPr>
          <p:cNvSpPr>
            <a:spLocks noChangeArrowheads="1"/>
          </p:cNvSpPr>
          <p:nvPr userDrawn="1"/>
        </p:nvSpPr>
        <p:spPr bwMode="auto">
          <a:xfrm>
            <a:off x="6267716" y="184296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1" name="Rectangle 92">
            <a:extLst>
              <a:ext uri="{FF2B5EF4-FFF2-40B4-BE49-F238E27FC236}">
                <a16:creationId xmlns:a16="http://schemas.microsoft.com/office/drawing/2014/main" id="{65FABB81-DBF4-42B4-8D90-A98EC802144F}"/>
              </a:ext>
            </a:extLst>
          </p:cNvPr>
          <p:cNvSpPr>
            <a:spLocks noChangeArrowheads="1"/>
          </p:cNvSpPr>
          <p:nvPr userDrawn="1"/>
        </p:nvSpPr>
        <p:spPr bwMode="auto">
          <a:xfrm>
            <a:off x="6721979" y="184296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2" name="Rectangle 118">
            <a:extLst>
              <a:ext uri="{FF2B5EF4-FFF2-40B4-BE49-F238E27FC236}">
                <a16:creationId xmlns:a16="http://schemas.microsoft.com/office/drawing/2014/main" id="{A6202184-9808-4043-9640-D0544AB5D404}"/>
              </a:ext>
            </a:extLst>
          </p:cNvPr>
          <p:cNvSpPr>
            <a:spLocks noChangeArrowheads="1"/>
          </p:cNvSpPr>
          <p:nvPr userDrawn="1"/>
        </p:nvSpPr>
        <p:spPr bwMode="auto">
          <a:xfrm>
            <a:off x="6267716" y="2351358"/>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3" name="Rectangle 119">
            <a:extLst>
              <a:ext uri="{FF2B5EF4-FFF2-40B4-BE49-F238E27FC236}">
                <a16:creationId xmlns:a16="http://schemas.microsoft.com/office/drawing/2014/main" id="{FEED1DE3-7FCB-412B-AD9F-396C8AFC0B44}"/>
              </a:ext>
            </a:extLst>
          </p:cNvPr>
          <p:cNvSpPr>
            <a:spLocks noChangeArrowheads="1"/>
          </p:cNvSpPr>
          <p:nvPr userDrawn="1"/>
        </p:nvSpPr>
        <p:spPr bwMode="auto">
          <a:xfrm>
            <a:off x="6721979" y="2351358"/>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4" name="Rectangle 145">
            <a:extLst>
              <a:ext uri="{FF2B5EF4-FFF2-40B4-BE49-F238E27FC236}">
                <a16:creationId xmlns:a16="http://schemas.microsoft.com/office/drawing/2014/main" id="{E3D106F5-B3BA-48C7-BB89-5F7A7B3FD30F}"/>
              </a:ext>
            </a:extLst>
          </p:cNvPr>
          <p:cNvSpPr>
            <a:spLocks noChangeArrowheads="1"/>
          </p:cNvSpPr>
          <p:nvPr userDrawn="1"/>
        </p:nvSpPr>
        <p:spPr bwMode="auto">
          <a:xfrm>
            <a:off x="6267716" y="2858582"/>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5" name="Rectangle 146">
            <a:extLst>
              <a:ext uri="{FF2B5EF4-FFF2-40B4-BE49-F238E27FC236}">
                <a16:creationId xmlns:a16="http://schemas.microsoft.com/office/drawing/2014/main" id="{98A5D359-1B62-4D55-856B-6A4D9015C636}"/>
              </a:ext>
            </a:extLst>
          </p:cNvPr>
          <p:cNvSpPr>
            <a:spLocks noChangeArrowheads="1"/>
          </p:cNvSpPr>
          <p:nvPr userDrawn="1"/>
        </p:nvSpPr>
        <p:spPr bwMode="auto">
          <a:xfrm>
            <a:off x="6721979" y="2858582"/>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6" name="Rectangle 172">
            <a:extLst>
              <a:ext uri="{FF2B5EF4-FFF2-40B4-BE49-F238E27FC236}">
                <a16:creationId xmlns:a16="http://schemas.microsoft.com/office/drawing/2014/main" id="{8AEB6855-7DCA-4BAB-B081-5EAFB1014586}"/>
              </a:ext>
            </a:extLst>
          </p:cNvPr>
          <p:cNvSpPr>
            <a:spLocks noChangeArrowheads="1"/>
          </p:cNvSpPr>
          <p:nvPr userDrawn="1"/>
        </p:nvSpPr>
        <p:spPr bwMode="auto">
          <a:xfrm>
            <a:off x="6267716" y="3366974"/>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7" name="Rectangle 173">
            <a:extLst>
              <a:ext uri="{FF2B5EF4-FFF2-40B4-BE49-F238E27FC236}">
                <a16:creationId xmlns:a16="http://schemas.microsoft.com/office/drawing/2014/main" id="{18A0DCB0-4E9E-42D7-ABF1-2CB0A069240A}"/>
              </a:ext>
            </a:extLst>
          </p:cNvPr>
          <p:cNvSpPr>
            <a:spLocks noChangeArrowheads="1"/>
          </p:cNvSpPr>
          <p:nvPr userDrawn="1"/>
        </p:nvSpPr>
        <p:spPr bwMode="auto">
          <a:xfrm>
            <a:off x="6721979" y="3366974"/>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8" name="Rectangle 199">
            <a:extLst>
              <a:ext uri="{FF2B5EF4-FFF2-40B4-BE49-F238E27FC236}">
                <a16:creationId xmlns:a16="http://schemas.microsoft.com/office/drawing/2014/main" id="{C94A534B-EDB6-41CC-BFD6-C8E5C64E30CF}"/>
              </a:ext>
            </a:extLst>
          </p:cNvPr>
          <p:cNvSpPr>
            <a:spLocks noChangeArrowheads="1"/>
          </p:cNvSpPr>
          <p:nvPr userDrawn="1"/>
        </p:nvSpPr>
        <p:spPr bwMode="auto">
          <a:xfrm>
            <a:off x="6267716" y="387536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9" name="Rectangle 200">
            <a:extLst>
              <a:ext uri="{FF2B5EF4-FFF2-40B4-BE49-F238E27FC236}">
                <a16:creationId xmlns:a16="http://schemas.microsoft.com/office/drawing/2014/main" id="{D3305D9B-7E5D-4A06-B20C-705E7AADA0EE}"/>
              </a:ext>
            </a:extLst>
          </p:cNvPr>
          <p:cNvSpPr>
            <a:spLocks noChangeArrowheads="1"/>
          </p:cNvSpPr>
          <p:nvPr userDrawn="1"/>
        </p:nvSpPr>
        <p:spPr bwMode="auto">
          <a:xfrm>
            <a:off x="6721979" y="387536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0" name="Rectangle 227">
            <a:extLst>
              <a:ext uri="{FF2B5EF4-FFF2-40B4-BE49-F238E27FC236}">
                <a16:creationId xmlns:a16="http://schemas.microsoft.com/office/drawing/2014/main" id="{10DC9989-B0C3-40E8-9A23-4DD46B61F186}"/>
              </a:ext>
            </a:extLst>
          </p:cNvPr>
          <p:cNvSpPr>
            <a:spLocks noChangeArrowheads="1"/>
          </p:cNvSpPr>
          <p:nvPr userDrawn="1"/>
        </p:nvSpPr>
        <p:spPr bwMode="auto">
          <a:xfrm>
            <a:off x="6267717" y="4383758"/>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1" name="Rectangle 228">
            <a:extLst>
              <a:ext uri="{FF2B5EF4-FFF2-40B4-BE49-F238E27FC236}">
                <a16:creationId xmlns:a16="http://schemas.microsoft.com/office/drawing/2014/main" id="{802DD19F-ACAF-462C-9EF0-03BED7E8C2A2}"/>
              </a:ext>
            </a:extLst>
          </p:cNvPr>
          <p:cNvSpPr>
            <a:spLocks noChangeArrowheads="1"/>
          </p:cNvSpPr>
          <p:nvPr userDrawn="1"/>
        </p:nvSpPr>
        <p:spPr bwMode="auto">
          <a:xfrm>
            <a:off x="6721980" y="4383758"/>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2" name="Rectangle 254">
            <a:extLst>
              <a:ext uri="{FF2B5EF4-FFF2-40B4-BE49-F238E27FC236}">
                <a16:creationId xmlns:a16="http://schemas.microsoft.com/office/drawing/2014/main" id="{B675BA60-6E6B-4897-B172-3FEB85B0A6BE}"/>
              </a:ext>
            </a:extLst>
          </p:cNvPr>
          <p:cNvSpPr>
            <a:spLocks noChangeArrowheads="1"/>
          </p:cNvSpPr>
          <p:nvPr userDrawn="1"/>
        </p:nvSpPr>
        <p:spPr bwMode="auto">
          <a:xfrm>
            <a:off x="6267717" y="4890982"/>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3" name="Rectangle 255">
            <a:extLst>
              <a:ext uri="{FF2B5EF4-FFF2-40B4-BE49-F238E27FC236}">
                <a16:creationId xmlns:a16="http://schemas.microsoft.com/office/drawing/2014/main" id="{90EC0740-4B58-4786-864F-D6202316E36B}"/>
              </a:ext>
            </a:extLst>
          </p:cNvPr>
          <p:cNvSpPr>
            <a:spLocks noChangeArrowheads="1"/>
          </p:cNvSpPr>
          <p:nvPr userDrawn="1"/>
        </p:nvSpPr>
        <p:spPr bwMode="auto">
          <a:xfrm>
            <a:off x="6721980" y="4890982"/>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4" name="Rectangle 91">
            <a:extLst>
              <a:ext uri="{FF2B5EF4-FFF2-40B4-BE49-F238E27FC236}">
                <a16:creationId xmlns:a16="http://schemas.microsoft.com/office/drawing/2014/main" id="{6F4C6DA5-9C32-43AB-9B2B-D5F64DCD5B48}"/>
              </a:ext>
            </a:extLst>
          </p:cNvPr>
          <p:cNvSpPr>
            <a:spLocks noChangeArrowheads="1"/>
          </p:cNvSpPr>
          <p:nvPr userDrawn="1"/>
        </p:nvSpPr>
        <p:spPr bwMode="auto">
          <a:xfrm>
            <a:off x="7177412" y="1855170"/>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5" name="Rectangle 92">
            <a:extLst>
              <a:ext uri="{FF2B5EF4-FFF2-40B4-BE49-F238E27FC236}">
                <a16:creationId xmlns:a16="http://schemas.microsoft.com/office/drawing/2014/main" id="{2E98FFFB-1367-4885-A347-2B10A92AF779}"/>
              </a:ext>
            </a:extLst>
          </p:cNvPr>
          <p:cNvSpPr>
            <a:spLocks noChangeArrowheads="1"/>
          </p:cNvSpPr>
          <p:nvPr userDrawn="1"/>
        </p:nvSpPr>
        <p:spPr bwMode="auto">
          <a:xfrm>
            <a:off x="7631675" y="1855170"/>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6" name="Rectangle 118">
            <a:extLst>
              <a:ext uri="{FF2B5EF4-FFF2-40B4-BE49-F238E27FC236}">
                <a16:creationId xmlns:a16="http://schemas.microsoft.com/office/drawing/2014/main" id="{B0EE3A07-2F28-4D28-AD64-4E71640B185F}"/>
              </a:ext>
            </a:extLst>
          </p:cNvPr>
          <p:cNvSpPr>
            <a:spLocks noChangeArrowheads="1"/>
          </p:cNvSpPr>
          <p:nvPr userDrawn="1"/>
        </p:nvSpPr>
        <p:spPr bwMode="auto">
          <a:xfrm>
            <a:off x="7177412" y="2363562"/>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7" name="Rectangle 119">
            <a:extLst>
              <a:ext uri="{FF2B5EF4-FFF2-40B4-BE49-F238E27FC236}">
                <a16:creationId xmlns:a16="http://schemas.microsoft.com/office/drawing/2014/main" id="{CCE2A03B-C80B-42F1-9230-C10251D1238C}"/>
              </a:ext>
            </a:extLst>
          </p:cNvPr>
          <p:cNvSpPr>
            <a:spLocks noChangeArrowheads="1"/>
          </p:cNvSpPr>
          <p:nvPr userDrawn="1"/>
        </p:nvSpPr>
        <p:spPr bwMode="auto">
          <a:xfrm>
            <a:off x="7631675" y="2363562"/>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8" name="Rectangle 145">
            <a:extLst>
              <a:ext uri="{FF2B5EF4-FFF2-40B4-BE49-F238E27FC236}">
                <a16:creationId xmlns:a16="http://schemas.microsoft.com/office/drawing/2014/main" id="{87375277-0EF5-4601-B688-CC287F3E6A48}"/>
              </a:ext>
            </a:extLst>
          </p:cNvPr>
          <p:cNvSpPr>
            <a:spLocks noChangeArrowheads="1"/>
          </p:cNvSpPr>
          <p:nvPr userDrawn="1"/>
        </p:nvSpPr>
        <p:spPr bwMode="auto">
          <a:xfrm>
            <a:off x="7177412" y="287078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9" name="Rectangle 146">
            <a:extLst>
              <a:ext uri="{FF2B5EF4-FFF2-40B4-BE49-F238E27FC236}">
                <a16:creationId xmlns:a16="http://schemas.microsoft.com/office/drawing/2014/main" id="{19099545-7878-4215-9ADA-69237497B88B}"/>
              </a:ext>
            </a:extLst>
          </p:cNvPr>
          <p:cNvSpPr>
            <a:spLocks noChangeArrowheads="1"/>
          </p:cNvSpPr>
          <p:nvPr userDrawn="1"/>
        </p:nvSpPr>
        <p:spPr bwMode="auto">
          <a:xfrm>
            <a:off x="7631675" y="287078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0" name="Rectangle 172">
            <a:extLst>
              <a:ext uri="{FF2B5EF4-FFF2-40B4-BE49-F238E27FC236}">
                <a16:creationId xmlns:a16="http://schemas.microsoft.com/office/drawing/2014/main" id="{13AB64CA-71E8-4F3D-8A8F-48ADB8EE76DD}"/>
              </a:ext>
            </a:extLst>
          </p:cNvPr>
          <p:cNvSpPr>
            <a:spLocks noChangeArrowheads="1"/>
          </p:cNvSpPr>
          <p:nvPr userDrawn="1"/>
        </p:nvSpPr>
        <p:spPr bwMode="auto">
          <a:xfrm>
            <a:off x="7177412" y="3379178"/>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1" name="Rectangle 173">
            <a:extLst>
              <a:ext uri="{FF2B5EF4-FFF2-40B4-BE49-F238E27FC236}">
                <a16:creationId xmlns:a16="http://schemas.microsoft.com/office/drawing/2014/main" id="{E6E68EB4-8B4F-4659-85F0-F33EB0681EAB}"/>
              </a:ext>
            </a:extLst>
          </p:cNvPr>
          <p:cNvSpPr>
            <a:spLocks noChangeArrowheads="1"/>
          </p:cNvSpPr>
          <p:nvPr userDrawn="1"/>
        </p:nvSpPr>
        <p:spPr bwMode="auto">
          <a:xfrm>
            <a:off x="7631675" y="3379178"/>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2" name="Rectangle 199">
            <a:extLst>
              <a:ext uri="{FF2B5EF4-FFF2-40B4-BE49-F238E27FC236}">
                <a16:creationId xmlns:a16="http://schemas.microsoft.com/office/drawing/2014/main" id="{FD5D2EFE-78D7-47A0-B41B-A6D123F33258}"/>
              </a:ext>
            </a:extLst>
          </p:cNvPr>
          <p:cNvSpPr>
            <a:spLocks noChangeArrowheads="1"/>
          </p:cNvSpPr>
          <p:nvPr userDrawn="1"/>
        </p:nvSpPr>
        <p:spPr bwMode="auto">
          <a:xfrm>
            <a:off x="7177412" y="3887570"/>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3" name="Rectangle 200">
            <a:extLst>
              <a:ext uri="{FF2B5EF4-FFF2-40B4-BE49-F238E27FC236}">
                <a16:creationId xmlns:a16="http://schemas.microsoft.com/office/drawing/2014/main" id="{43DD1F99-EF92-4FA7-A688-DFB8CA0428A2}"/>
              </a:ext>
            </a:extLst>
          </p:cNvPr>
          <p:cNvSpPr>
            <a:spLocks noChangeArrowheads="1"/>
          </p:cNvSpPr>
          <p:nvPr userDrawn="1"/>
        </p:nvSpPr>
        <p:spPr bwMode="auto">
          <a:xfrm>
            <a:off x="7631675" y="3887570"/>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4" name="Rectangle 227">
            <a:extLst>
              <a:ext uri="{FF2B5EF4-FFF2-40B4-BE49-F238E27FC236}">
                <a16:creationId xmlns:a16="http://schemas.microsoft.com/office/drawing/2014/main" id="{61B66908-9A89-4CAA-82BB-1B0CBBA7121D}"/>
              </a:ext>
            </a:extLst>
          </p:cNvPr>
          <p:cNvSpPr>
            <a:spLocks noChangeArrowheads="1"/>
          </p:cNvSpPr>
          <p:nvPr userDrawn="1"/>
        </p:nvSpPr>
        <p:spPr bwMode="auto">
          <a:xfrm>
            <a:off x="7177413" y="4395962"/>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5" name="Rectangle 228">
            <a:extLst>
              <a:ext uri="{FF2B5EF4-FFF2-40B4-BE49-F238E27FC236}">
                <a16:creationId xmlns:a16="http://schemas.microsoft.com/office/drawing/2014/main" id="{A25ADF27-53D5-47C3-A679-6359C6A587B3}"/>
              </a:ext>
            </a:extLst>
          </p:cNvPr>
          <p:cNvSpPr>
            <a:spLocks noChangeArrowheads="1"/>
          </p:cNvSpPr>
          <p:nvPr userDrawn="1"/>
        </p:nvSpPr>
        <p:spPr bwMode="auto">
          <a:xfrm>
            <a:off x="7631676" y="4395962"/>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6" name="Rectangle 254">
            <a:extLst>
              <a:ext uri="{FF2B5EF4-FFF2-40B4-BE49-F238E27FC236}">
                <a16:creationId xmlns:a16="http://schemas.microsoft.com/office/drawing/2014/main" id="{3571E780-2740-4415-A8FC-0A7B70032679}"/>
              </a:ext>
            </a:extLst>
          </p:cNvPr>
          <p:cNvSpPr>
            <a:spLocks noChangeArrowheads="1"/>
          </p:cNvSpPr>
          <p:nvPr userDrawn="1"/>
        </p:nvSpPr>
        <p:spPr bwMode="auto">
          <a:xfrm>
            <a:off x="7177413" y="490318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7" name="Rectangle 255">
            <a:extLst>
              <a:ext uri="{FF2B5EF4-FFF2-40B4-BE49-F238E27FC236}">
                <a16:creationId xmlns:a16="http://schemas.microsoft.com/office/drawing/2014/main" id="{D4DFF327-57BB-4D9E-A2B7-F0DD5B949776}"/>
              </a:ext>
            </a:extLst>
          </p:cNvPr>
          <p:cNvSpPr>
            <a:spLocks noChangeArrowheads="1"/>
          </p:cNvSpPr>
          <p:nvPr userDrawn="1"/>
        </p:nvSpPr>
        <p:spPr bwMode="auto">
          <a:xfrm>
            <a:off x="7631676" y="490318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5" name="Rectangle 91">
            <a:extLst>
              <a:ext uri="{FF2B5EF4-FFF2-40B4-BE49-F238E27FC236}">
                <a16:creationId xmlns:a16="http://schemas.microsoft.com/office/drawing/2014/main" id="{8A3B7425-E369-4F53-BA6F-5242DA61BF30}"/>
              </a:ext>
            </a:extLst>
          </p:cNvPr>
          <p:cNvSpPr>
            <a:spLocks noChangeArrowheads="1"/>
          </p:cNvSpPr>
          <p:nvPr userDrawn="1"/>
        </p:nvSpPr>
        <p:spPr bwMode="auto">
          <a:xfrm>
            <a:off x="8087107" y="1855170"/>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6" name="Rectangle 92">
            <a:extLst>
              <a:ext uri="{FF2B5EF4-FFF2-40B4-BE49-F238E27FC236}">
                <a16:creationId xmlns:a16="http://schemas.microsoft.com/office/drawing/2014/main" id="{4E6A839F-6FCF-4E31-8BD0-E16864EEE062}"/>
              </a:ext>
            </a:extLst>
          </p:cNvPr>
          <p:cNvSpPr>
            <a:spLocks noChangeArrowheads="1"/>
          </p:cNvSpPr>
          <p:nvPr userDrawn="1"/>
        </p:nvSpPr>
        <p:spPr bwMode="auto">
          <a:xfrm>
            <a:off x="8541370" y="1855170"/>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7" name="Rectangle 118">
            <a:extLst>
              <a:ext uri="{FF2B5EF4-FFF2-40B4-BE49-F238E27FC236}">
                <a16:creationId xmlns:a16="http://schemas.microsoft.com/office/drawing/2014/main" id="{E30405E0-3BAF-415C-962D-57EEE5D59061}"/>
              </a:ext>
            </a:extLst>
          </p:cNvPr>
          <p:cNvSpPr>
            <a:spLocks noChangeArrowheads="1"/>
          </p:cNvSpPr>
          <p:nvPr userDrawn="1"/>
        </p:nvSpPr>
        <p:spPr bwMode="auto">
          <a:xfrm>
            <a:off x="8087107" y="2363562"/>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8" name="Rectangle 119">
            <a:extLst>
              <a:ext uri="{FF2B5EF4-FFF2-40B4-BE49-F238E27FC236}">
                <a16:creationId xmlns:a16="http://schemas.microsoft.com/office/drawing/2014/main" id="{2F0D6E87-BA13-4616-837F-44E6418D2BE9}"/>
              </a:ext>
            </a:extLst>
          </p:cNvPr>
          <p:cNvSpPr>
            <a:spLocks noChangeArrowheads="1"/>
          </p:cNvSpPr>
          <p:nvPr userDrawn="1"/>
        </p:nvSpPr>
        <p:spPr bwMode="auto">
          <a:xfrm>
            <a:off x="8541370" y="2363562"/>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9" name="Rectangle 145">
            <a:extLst>
              <a:ext uri="{FF2B5EF4-FFF2-40B4-BE49-F238E27FC236}">
                <a16:creationId xmlns:a16="http://schemas.microsoft.com/office/drawing/2014/main" id="{6E4DC2C7-60E2-4E39-A040-33E1148C84D5}"/>
              </a:ext>
            </a:extLst>
          </p:cNvPr>
          <p:cNvSpPr>
            <a:spLocks noChangeArrowheads="1"/>
          </p:cNvSpPr>
          <p:nvPr userDrawn="1"/>
        </p:nvSpPr>
        <p:spPr bwMode="auto">
          <a:xfrm>
            <a:off x="8087107" y="287078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0" name="Rectangle 146">
            <a:extLst>
              <a:ext uri="{FF2B5EF4-FFF2-40B4-BE49-F238E27FC236}">
                <a16:creationId xmlns:a16="http://schemas.microsoft.com/office/drawing/2014/main" id="{966097DC-FD1B-4AB8-9270-D63BF4F1A3CB}"/>
              </a:ext>
            </a:extLst>
          </p:cNvPr>
          <p:cNvSpPr>
            <a:spLocks noChangeArrowheads="1"/>
          </p:cNvSpPr>
          <p:nvPr userDrawn="1"/>
        </p:nvSpPr>
        <p:spPr bwMode="auto">
          <a:xfrm>
            <a:off x="8541370" y="287078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1" name="Rectangle 172">
            <a:extLst>
              <a:ext uri="{FF2B5EF4-FFF2-40B4-BE49-F238E27FC236}">
                <a16:creationId xmlns:a16="http://schemas.microsoft.com/office/drawing/2014/main" id="{F9963C2C-FE13-4B53-9E0A-33833EBFF4BC}"/>
              </a:ext>
            </a:extLst>
          </p:cNvPr>
          <p:cNvSpPr>
            <a:spLocks noChangeArrowheads="1"/>
          </p:cNvSpPr>
          <p:nvPr userDrawn="1"/>
        </p:nvSpPr>
        <p:spPr bwMode="auto">
          <a:xfrm>
            <a:off x="8087107" y="3379178"/>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2" name="Rectangle 173">
            <a:extLst>
              <a:ext uri="{FF2B5EF4-FFF2-40B4-BE49-F238E27FC236}">
                <a16:creationId xmlns:a16="http://schemas.microsoft.com/office/drawing/2014/main" id="{E25FDE01-0116-404D-AED3-856484360C6A}"/>
              </a:ext>
            </a:extLst>
          </p:cNvPr>
          <p:cNvSpPr>
            <a:spLocks noChangeArrowheads="1"/>
          </p:cNvSpPr>
          <p:nvPr userDrawn="1"/>
        </p:nvSpPr>
        <p:spPr bwMode="auto">
          <a:xfrm>
            <a:off x="8541370" y="3379178"/>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3" name="Rectangle 199">
            <a:extLst>
              <a:ext uri="{FF2B5EF4-FFF2-40B4-BE49-F238E27FC236}">
                <a16:creationId xmlns:a16="http://schemas.microsoft.com/office/drawing/2014/main" id="{6301786C-8F5C-45F8-9EBB-5C24E924F8FB}"/>
              </a:ext>
            </a:extLst>
          </p:cNvPr>
          <p:cNvSpPr>
            <a:spLocks noChangeArrowheads="1"/>
          </p:cNvSpPr>
          <p:nvPr userDrawn="1"/>
        </p:nvSpPr>
        <p:spPr bwMode="auto">
          <a:xfrm>
            <a:off x="8087107" y="3887570"/>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4" name="Rectangle 200">
            <a:extLst>
              <a:ext uri="{FF2B5EF4-FFF2-40B4-BE49-F238E27FC236}">
                <a16:creationId xmlns:a16="http://schemas.microsoft.com/office/drawing/2014/main" id="{5F732FBA-FE3A-4BD8-BBC1-9C523E6253B3}"/>
              </a:ext>
            </a:extLst>
          </p:cNvPr>
          <p:cNvSpPr>
            <a:spLocks noChangeArrowheads="1"/>
          </p:cNvSpPr>
          <p:nvPr userDrawn="1"/>
        </p:nvSpPr>
        <p:spPr bwMode="auto">
          <a:xfrm>
            <a:off x="8541370" y="3887570"/>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5" name="Rectangle 227">
            <a:extLst>
              <a:ext uri="{FF2B5EF4-FFF2-40B4-BE49-F238E27FC236}">
                <a16:creationId xmlns:a16="http://schemas.microsoft.com/office/drawing/2014/main" id="{C637BBAC-97AA-4D18-AA59-2A7536613F5A}"/>
              </a:ext>
            </a:extLst>
          </p:cNvPr>
          <p:cNvSpPr>
            <a:spLocks noChangeArrowheads="1"/>
          </p:cNvSpPr>
          <p:nvPr userDrawn="1"/>
        </p:nvSpPr>
        <p:spPr bwMode="auto">
          <a:xfrm>
            <a:off x="8087108" y="4395962"/>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6" name="Rectangle 228">
            <a:extLst>
              <a:ext uri="{FF2B5EF4-FFF2-40B4-BE49-F238E27FC236}">
                <a16:creationId xmlns:a16="http://schemas.microsoft.com/office/drawing/2014/main" id="{6065E043-00A0-4681-9A2D-6DCA1E6EF993}"/>
              </a:ext>
            </a:extLst>
          </p:cNvPr>
          <p:cNvSpPr>
            <a:spLocks noChangeArrowheads="1"/>
          </p:cNvSpPr>
          <p:nvPr userDrawn="1"/>
        </p:nvSpPr>
        <p:spPr bwMode="auto">
          <a:xfrm>
            <a:off x="8541371" y="4395962"/>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7" name="Rectangle 254">
            <a:extLst>
              <a:ext uri="{FF2B5EF4-FFF2-40B4-BE49-F238E27FC236}">
                <a16:creationId xmlns:a16="http://schemas.microsoft.com/office/drawing/2014/main" id="{CE169FB0-5491-4F5D-BC9E-C9846ADDC0B8}"/>
              </a:ext>
            </a:extLst>
          </p:cNvPr>
          <p:cNvSpPr>
            <a:spLocks noChangeArrowheads="1"/>
          </p:cNvSpPr>
          <p:nvPr userDrawn="1"/>
        </p:nvSpPr>
        <p:spPr bwMode="auto">
          <a:xfrm>
            <a:off x="8087108" y="490318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8" name="Rectangle 255">
            <a:extLst>
              <a:ext uri="{FF2B5EF4-FFF2-40B4-BE49-F238E27FC236}">
                <a16:creationId xmlns:a16="http://schemas.microsoft.com/office/drawing/2014/main" id="{2057D317-5E06-487E-8C29-ACF2FBFDAD7B}"/>
              </a:ext>
            </a:extLst>
          </p:cNvPr>
          <p:cNvSpPr>
            <a:spLocks noChangeArrowheads="1"/>
          </p:cNvSpPr>
          <p:nvPr userDrawn="1"/>
        </p:nvSpPr>
        <p:spPr bwMode="auto">
          <a:xfrm>
            <a:off x="8541371" y="490318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Tree>
    <p:extLst>
      <p:ext uri="{BB962C8B-B14F-4D97-AF65-F5344CB8AC3E}">
        <p14:creationId xmlns:p14="http://schemas.microsoft.com/office/powerpoint/2010/main" val="8652853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accent1"/>
        </a:solidFill>
        <a:effectLst/>
      </p:bgPr>
    </p:bg>
    <p:spTree>
      <p:nvGrpSpPr>
        <p:cNvPr id="1" name=""/>
        <p:cNvGrpSpPr/>
        <p:nvPr/>
      </p:nvGrpSpPr>
      <p:grpSpPr>
        <a:xfrm>
          <a:off x="0" y="0"/>
          <a:ext cx="0" cy="0"/>
          <a:chOff x="0" y="0"/>
          <a:chExt cx="0" cy="0"/>
        </a:xfrm>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3283"/>
            <a:ext cx="10882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3283"/>
            <a:ext cx="10882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3283"/>
            <a:ext cx="10882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38827"/>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38827"/>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3882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45539"/>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45539"/>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2251"/>
            <a:ext cx="10999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2251"/>
            <a:ext cx="10882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57795"/>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50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6763"/>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nvGrpSpPr>
          <p:cNvPr id="7" name="Group 6">
            <a:extLst>
              <a:ext uri="{FF2B5EF4-FFF2-40B4-BE49-F238E27FC236}">
                <a16:creationId xmlns:a16="http://schemas.microsoft.com/office/drawing/2014/main" id="{27DA42D9-3528-406D-A6F9-46DF735F0B1B}"/>
              </a:ext>
            </a:extLst>
          </p:cNvPr>
          <p:cNvGrpSpPr/>
          <p:nvPr userDrawn="1"/>
        </p:nvGrpSpPr>
        <p:grpSpPr>
          <a:xfrm>
            <a:off x="354110" y="6402442"/>
            <a:ext cx="11480604" cy="109990"/>
            <a:chOff x="354110" y="6402442"/>
            <a:chExt cx="11480604" cy="109990"/>
          </a:xfrm>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sp>
        <p:nvSpPr>
          <p:cNvPr id="2" name="Date Placeholder 1"/>
          <p:cNvSpPr>
            <a:spLocks noGrp="1"/>
          </p:cNvSpPr>
          <p:nvPr userDrawn="1">
            <p:ph type="dt" sz="half" idx="10"/>
          </p:nvPr>
        </p:nvSpPr>
        <p:spPr/>
        <p:txBody>
          <a:bodyPr/>
          <a:lstStyle/>
          <a:p>
            <a:fld id="{425404F2-BE9A-4460-8815-8F645183555F}" type="datetimeFigureOut">
              <a:rPr lang="en-US" smtClean="0"/>
              <a:pPr/>
              <a:t>4/26/2025</a:t>
            </a:fld>
            <a:endParaRPr lang="en-US"/>
          </a:p>
        </p:txBody>
      </p:sp>
      <p:sp>
        <p:nvSpPr>
          <p:cNvPr id="3" name="Footer Placeholder 2"/>
          <p:cNvSpPr>
            <a:spLocks noGrp="1"/>
          </p:cNvSpPr>
          <p:nvPr userDrawn="1">
            <p:ph type="ftr" sz="quarter" idx="11"/>
          </p:nvPr>
        </p:nvSpPr>
        <p:spPr/>
        <p:txBody>
          <a:bodyPr/>
          <a:lstStyle/>
          <a:p>
            <a:endParaRPr lang="en-US"/>
          </a:p>
        </p:txBody>
      </p:sp>
      <p:sp>
        <p:nvSpPr>
          <p:cNvPr id="4" name="Slide Number Placeholder 3"/>
          <p:cNvSpPr>
            <a:spLocks noGrp="1"/>
          </p:cNvSpPr>
          <p:nvPr userDrawn="1">
            <p:ph type="sldNum" sz="quarter" idx="12"/>
          </p:nvPr>
        </p:nvSpPr>
        <p:spPr/>
        <p:txBody>
          <a:bodyPr/>
          <a:lstStyle/>
          <a:p>
            <a:r>
              <a:rPr lang="en-US" dirty="0"/>
              <a:t>www.anubhavtrainings.com</a:t>
            </a:r>
          </a:p>
        </p:txBody>
      </p:sp>
      <p:grpSp>
        <p:nvGrpSpPr>
          <p:cNvPr id="618" name="Group 617">
            <a:extLst>
              <a:ext uri="{FF2B5EF4-FFF2-40B4-BE49-F238E27FC236}">
                <a16:creationId xmlns:a16="http://schemas.microsoft.com/office/drawing/2014/main" id="{B5B99429-15CB-4646-807F-6B01F4253B13}"/>
              </a:ext>
            </a:extLst>
          </p:cNvPr>
          <p:cNvGrpSpPr/>
          <p:nvPr userDrawn="1"/>
        </p:nvGrpSpPr>
        <p:grpSpPr>
          <a:xfrm>
            <a:off x="354110" y="5904602"/>
            <a:ext cx="11480604" cy="109990"/>
            <a:chOff x="354110" y="6402442"/>
            <a:chExt cx="11480604" cy="109990"/>
          </a:xfrm>
        </p:grpSpPr>
        <p:sp>
          <p:nvSpPr>
            <p:cNvPr id="619" name="Rectangle 59">
              <a:extLst>
                <a:ext uri="{FF2B5EF4-FFF2-40B4-BE49-F238E27FC236}">
                  <a16:creationId xmlns:a16="http://schemas.microsoft.com/office/drawing/2014/main" id="{624494D0-607C-4971-A357-ED99F45D7C21}"/>
                </a:ext>
              </a:extLst>
            </p:cNvPr>
            <p:cNvSpPr>
              <a:spLocks noChangeArrowheads="1"/>
            </p:cNvSpPr>
            <p:nvPr/>
          </p:nvSpPr>
          <p:spPr bwMode="auto">
            <a:xfrm>
              <a:off x="35411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0" name="Rectangle 60">
              <a:extLst>
                <a:ext uri="{FF2B5EF4-FFF2-40B4-BE49-F238E27FC236}">
                  <a16:creationId xmlns:a16="http://schemas.microsoft.com/office/drawing/2014/main" id="{22FD15BA-8E62-417D-8392-658E5E86C2FF}"/>
                </a:ext>
              </a:extLst>
            </p:cNvPr>
            <p:cNvSpPr>
              <a:spLocks noChangeArrowheads="1"/>
            </p:cNvSpPr>
            <p:nvPr/>
          </p:nvSpPr>
          <p:spPr bwMode="auto">
            <a:xfrm>
              <a:off x="80954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1" name="Rectangle 61">
              <a:extLst>
                <a:ext uri="{FF2B5EF4-FFF2-40B4-BE49-F238E27FC236}">
                  <a16:creationId xmlns:a16="http://schemas.microsoft.com/office/drawing/2014/main" id="{C665A07F-2AFB-49CF-8EE0-C81377FC2A54}"/>
                </a:ext>
              </a:extLst>
            </p:cNvPr>
            <p:cNvSpPr>
              <a:spLocks noChangeArrowheads="1"/>
            </p:cNvSpPr>
            <p:nvPr/>
          </p:nvSpPr>
          <p:spPr bwMode="auto">
            <a:xfrm>
              <a:off x="1263805"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2" name="Rectangle 62">
              <a:extLst>
                <a:ext uri="{FF2B5EF4-FFF2-40B4-BE49-F238E27FC236}">
                  <a16:creationId xmlns:a16="http://schemas.microsoft.com/office/drawing/2014/main" id="{74997C49-7ACC-4BCC-BC8D-58EBD77EE72A}"/>
                </a:ext>
              </a:extLst>
            </p:cNvPr>
            <p:cNvSpPr>
              <a:spLocks noChangeArrowheads="1"/>
            </p:cNvSpPr>
            <p:nvPr/>
          </p:nvSpPr>
          <p:spPr bwMode="auto">
            <a:xfrm>
              <a:off x="1719239"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3" name="Rectangle 63">
              <a:extLst>
                <a:ext uri="{FF2B5EF4-FFF2-40B4-BE49-F238E27FC236}">
                  <a16:creationId xmlns:a16="http://schemas.microsoft.com/office/drawing/2014/main" id="{E3CDD2FB-079B-43EA-89D5-5FD9D7644AC4}"/>
                </a:ext>
              </a:extLst>
            </p:cNvPr>
            <p:cNvSpPr>
              <a:spLocks noChangeArrowheads="1"/>
            </p:cNvSpPr>
            <p:nvPr/>
          </p:nvSpPr>
          <p:spPr bwMode="auto">
            <a:xfrm>
              <a:off x="2173502"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4" name="Rectangle 64">
              <a:extLst>
                <a:ext uri="{FF2B5EF4-FFF2-40B4-BE49-F238E27FC236}">
                  <a16:creationId xmlns:a16="http://schemas.microsoft.com/office/drawing/2014/main" id="{9C1479D9-3647-44C4-99E1-C660E2C8E306}"/>
                </a:ext>
              </a:extLst>
            </p:cNvPr>
            <p:cNvSpPr>
              <a:spLocks noChangeArrowheads="1"/>
            </p:cNvSpPr>
            <p:nvPr/>
          </p:nvSpPr>
          <p:spPr bwMode="auto">
            <a:xfrm>
              <a:off x="2628934"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5" name="Rectangle 65">
              <a:extLst>
                <a:ext uri="{FF2B5EF4-FFF2-40B4-BE49-F238E27FC236}">
                  <a16:creationId xmlns:a16="http://schemas.microsoft.com/office/drawing/2014/main" id="{AA8F3E10-CD9D-49C0-B0AE-24ABBF3BDC07}"/>
                </a:ext>
              </a:extLst>
            </p:cNvPr>
            <p:cNvSpPr>
              <a:spLocks noChangeArrowheads="1"/>
            </p:cNvSpPr>
            <p:nvPr/>
          </p:nvSpPr>
          <p:spPr bwMode="auto">
            <a:xfrm>
              <a:off x="3083197"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6" name="Rectangle 66">
              <a:extLst>
                <a:ext uri="{FF2B5EF4-FFF2-40B4-BE49-F238E27FC236}">
                  <a16:creationId xmlns:a16="http://schemas.microsoft.com/office/drawing/2014/main" id="{9C3B6F09-A4DD-4A26-B213-51E23205497E}"/>
                </a:ext>
              </a:extLst>
            </p:cNvPr>
            <p:cNvSpPr>
              <a:spLocks noChangeArrowheads="1"/>
            </p:cNvSpPr>
            <p:nvPr/>
          </p:nvSpPr>
          <p:spPr bwMode="auto">
            <a:xfrm>
              <a:off x="3538630"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7" name="Rectangle 67">
              <a:extLst>
                <a:ext uri="{FF2B5EF4-FFF2-40B4-BE49-F238E27FC236}">
                  <a16:creationId xmlns:a16="http://schemas.microsoft.com/office/drawing/2014/main" id="{2BA14941-5A2D-4CDB-9C2E-79C930D22256}"/>
                </a:ext>
              </a:extLst>
            </p:cNvPr>
            <p:cNvSpPr>
              <a:spLocks noChangeArrowheads="1"/>
            </p:cNvSpPr>
            <p:nvPr/>
          </p:nvSpPr>
          <p:spPr bwMode="auto">
            <a:xfrm>
              <a:off x="3992893"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8" name="Rectangle 68">
              <a:extLst>
                <a:ext uri="{FF2B5EF4-FFF2-40B4-BE49-F238E27FC236}">
                  <a16:creationId xmlns:a16="http://schemas.microsoft.com/office/drawing/2014/main" id="{6C5B2E84-85D6-4DD5-88FE-F8495F5E3CA2}"/>
                </a:ext>
              </a:extLst>
            </p:cNvPr>
            <p:cNvSpPr>
              <a:spLocks noChangeArrowheads="1"/>
            </p:cNvSpPr>
            <p:nvPr/>
          </p:nvSpPr>
          <p:spPr bwMode="auto">
            <a:xfrm>
              <a:off x="4448326"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9" name="Rectangle 69">
              <a:extLst>
                <a:ext uri="{FF2B5EF4-FFF2-40B4-BE49-F238E27FC236}">
                  <a16:creationId xmlns:a16="http://schemas.microsoft.com/office/drawing/2014/main" id="{1987B595-96EB-427F-8E00-533CBBEB5E66}"/>
                </a:ext>
              </a:extLst>
            </p:cNvPr>
            <p:cNvSpPr>
              <a:spLocks noChangeArrowheads="1"/>
            </p:cNvSpPr>
            <p:nvPr/>
          </p:nvSpPr>
          <p:spPr bwMode="auto">
            <a:xfrm>
              <a:off x="4902589"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0" name="Rectangle 70">
              <a:extLst>
                <a:ext uri="{FF2B5EF4-FFF2-40B4-BE49-F238E27FC236}">
                  <a16:creationId xmlns:a16="http://schemas.microsoft.com/office/drawing/2014/main" id="{99D33392-C824-498D-AF8A-7AF58A9F3321}"/>
                </a:ext>
              </a:extLst>
            </p:cNvPr>
            <p:cNvSpPr>
              <a:spLocks noChangeArrowheads="1"/>
            </p:cNvSpPr>
            <p:nvPr/>
          </p:nvSpPr>
          <p:spPr bwMode="auto">
            <a:xfrm>
              <a:off x="535802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1" name="Rectangle 71">
              <a:extLst>
                <a:ext uri="{FF2B5EF4-FFF2-40B4-BE49-F238E27FC236}">
                  <a16:creationId xmlns:a16="http://schemas.microsoft.com/office/drawing/2014/main" id="{6D1CAD59-FE6E-48A2-AE71-1BB80553F20C}"/>
                </a:ext>
              </a:extLst>
            </p:cNvPr>
            <p:cNvSpPr>
              <a:spLocks noChangeArrowheads="1"/>
            </p:cNvSpPr>
            <p:nvPr/>
          </p:nvSpPr>
          <p:spPr bwMode="auto">
            <a:xfrm>
              <a:off x="5812285"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2" name="Rectangle 72">
              <a:extLst>
                <a:ext uri="{FF2B5EF4-FFF2-40B4-BE49-F238E27FC236}">
                  <a16:creationId xmlns:a16="http://schemas.microsoft.com/office/drawing/2014/main" id="{BD936CE6-00F6-4CAF-A200-A693710C89B3}"/>
                </a:ext>
              </a:extLst>
            </p:cNvPr>
            <p:cNvSpPr>
              <a:spLocks noChangeArrowheads="1"/>
            </p:cNvSpPr>
            <p:nvPr/>
          </p:nvSpPr>
          <p:spPr bwMode="auto">
            <a:xfrm>
              <a:off x="6267717"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3" name="Rectangle 73">
              <a:extLst>
                <a:ext uri="{FF2B5EF4-FFF2-40B4-BE49-F238E27FC236}">
                  <a16:creationId xmlns:a16="http://schemas.microsoft.com/office/drawing/2014/main" id="{10329E52-6B3F-4897-BFBC-A6C4F2D26958}"/>
                </a:ext>
              </a:extLst>
            </p:cNvPr>
            <p:cNvSpPr>
              <a:spLocks noChangeArrowheads="1"/>
            </p:cNvSpPr>
            <p:nvPr/>
          </p:nvSpPr>
          <p:spPr bwMode="auto">
            <a:xfrm>
              <a:off x="672198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4" name="Rectangle 74">
              <a:extLst>
                <a:ext uri="{FF2B5EF4-FFF2-40B4-BE49-F238E27FC236}">
                  <a16:creationId xmlns:a16="http://schemas.microsoft.com/office/drawing/2014/main" id="{B9A5FD8E-2005-457D-B36F-5BD162CB6407}"/>
                </a:ext>
              </a:extLst>
            </p:cNvPr>
            <p:cNvSpPr>
              <a:spLocks noChangeArrowheads="1"/>
            </p:cNvSpPr>
            <p:nvPr/>
          </p:nvSpPr>
          <p:spPr bwMode="auto">
            <a:xfrm>
              <a:off x="7177414"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5" name="Rectangle 75">
              <a:extLst>
                <a:ext uri="{FF2B5EF4-FFF2-40B4-BE49-F238E27FC236}">
                  <a16:creationId xmlns:a16="http://schemas.microsoft.com/office/drawing/2014/main" id="{2C1FBF6B-A7C3-4F83-AD53-33D9E848D4A4}"/>
                </a:ext>
              </a:extLst>
            </p:cNvPr>
            <p:cNvSpPr>
              <a:spLocks noChangeArrowheads="1"/>
            </p:cNvSpPr>
            <p:nvPr/>
          </p:nvSpPr>
          <p:spPr bwMode="auto">
            <a:xfrm>
              <a:off x="7631676"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6" name="Rectangle 76">
              <a:extLst>
                <a:ext uri="{FF2B5EF4-FFF2-40B4-BE49-F238E27FC236}">
                  <a16:creationId xmlns:a16="http://schemas.microsoft.com/office/drawing/2014/main" id="{964A4B57-1B27-4010-9A9F-F2BCD2530127}"/>
                </a:ext>
              </a:extLst>
            </p:cNvPr>
            <p:cNvSpPr>
              <a:spLocks noChangeArrowheads="1"/>
            </p:cNvSpPr>
            <p:nvPr/>
          </p:nvSpPr>
          <p:spPr bwMode="auto">
            <a:xfrm>
              <a:off x="8087109"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7" name="Rectangle 77">
              <a:extLst>
                <a:ext uri="{FF2B5EF4-FFF2-40B4-BE49-F238E27FC236}">
                  <a16:creationId xmlns:a16="http://schemas.microsoft.com/office/drawing/2014/main" id="{D961087D-A1D8-48DD-8BD9-550D63557439}"/>
                </a:ext>
              </a:extLst>
            </p:cNvPr>
            <p:cNvSpPr>
              <a:spLocks noChangeArrowheads="1"/>
            </p:cNvSpPr>
            <p:nvPr/>
          </p:nvSpPr>
          <p:spPr bwMode="auto">
            <a:xfrm>
              <a:off x="8541372"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8" name="Rectangle 78">
              <a:extLst>
                <a:ext uri="{FF2B5EF4-FFF2-40B4-BE49-F238E27FC236}">
                  <a16:creationId xmlns:a16="http://schemas.microsoft.com/office/drawing/2014/main" id="{64FADA1C-663B-4FF6-8D80-B311B8ABCD02}"/>
                </a:ext>
              </a:extLst>
            </p:cNvPr>
            <p:cNvSpPr>
              <a:spLocks noChangeArrowheads="1"/>
            </p:cNvSpPr>
            <p:nvPr/>
          </p:nvSpPr>
          <p:spPr bwMode="auto">
            <a:xfrm>
              <a:off x="8996805"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9" name="Rectangle 79">
              <a:extLst>
                <a:ext uri="{FF2B5EF4-FFF2-40B4-BE49-F238E27FC236}">
                  <a16:creationId xmlns:a16="http://schemas.microsoft.com/office/drawing/2014/main" id="{E96330D1-4BBF-4D0A-B45F-77999C5C74D6}"/>
                </a:ext>
              </a:extLst>
            </p:cNvPr>
            <p:cNvSpPr>
              <a:spLocks noChangeArrowheads="1"/>
            </p:cNvSpPr>
            <p:nvPr/>
          </p:nvSpPr>
          <p:spPr bwMode="auto">
            <a:xfrm>
              <a:off x="9451068"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0" name="Rectangle 80">
              <a:extLst>
                <a:ext uri="{FF2B5EF4-FFF2-40B4-BE49-F238E27FC236}">
                  <a16:creationId xmlns:a16="http://schemas.microsoft.com/office/drawing/2014/main" id="{78AFE672-0739-4A26-8B51-D71BAD6A4326}"/>
                </a:ext>
              </a:extLst>
            </p:cNvPr>
            <p:cNvSpPr>
              <a:spLocks noChangeArrowheads="1"/>
            </p:cNvSpPr>
            <p:nvPr/>
          </p:nvSpPr>
          <p:spPr bwMode="auto">
            <a:xfrm>
              <a:off x="9906501"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1" name="Rectangle 81">
              <a:extLst>
                <a:ext uri="{FF2B5EF4-FFF2-40B4-BE49-F238E27FC236}">
                  <a16:creationId xmlns:a16="http://schemas.microsoft.com/office/drawing/2014/main" id="{AA3E4254-137D-4797-BF52-FAB6866F0F05}"/>
                </a:ext>
              </a:extLst>
            </p:cNvPr>
            <p:cNvSpPr>
              <a:spLocks noChangeArrowheads="1"/>
            </p:cNvSpPr>
            <p:nvPr/>
          </p:nvSpPr>
          <p:spPr bwMode="auto">
            <a:xfrm>
              <a:off x="10360763"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2" name="Rectangle 82">
              <a:extLst>
                <a:ext uri="{FF2B5EF4-FFF2-40B4-BE49-F238E27FC236}">
                  <a16:creationId xmlns:a16="http://schemas.microsoft.com/office/drawing/2014/main" id="{81844ED9-0C33-41B9-8D6C-0C959F9E0F48}"/>
                </a:ext>
              </a:extLst>
            </p:cNvPr>
            <p:cNvSpPr>
              <a:spLocks noChangeArrowheads="1"/>
            </p:cNvSpPr>
            <p:nvPr/>
          </p:nvSpPr>
          <p:spPr bwMode="auto">
            <a:xfrm>
              <a:off x="10816197"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3" name="Rectangle 83">
              <a:extLst>
                <a:ext uri="{FF2B5EF4-FFF2-40B4-BE49-F238E27FC236}">
                  <a16:creationId xmlns:a16="http://schemas.microsoft.com/office/drawing/2014/main" id="{69541354-1FEF-4A05-8852-E0866C02411F}"/>
                </a:ext>
              </a:extLst>
            </p:cNvPr>
            <p:cNvSpPr>
              <a:spLocks noChangeArrowheads="1"/>
            </p:cNvSpPr>
            <p:nvPr/>
          </p:nvSpPr>
          <p:spPr bwMode="auto">
            <a:xfrm>
              <a:off x="1127046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4" name="Rectangle 84">
              <a:extLst>
                <a:ext uri="{FF2B5EF4-FFF2-40B4-BE49-F238E27FC236}">
                  <a16:creationId xmlns:a16="http://schemas.microsoft.com/office/drawing/2014/main" id="{22323587-A6E2-4D2C-9D71-B6D0B4DAF0A2}"/>
                </a:ext>
              </a:extLst>
            </p:cNvPr>
            <p:cNvSpPr>
              <a:spLocks noChangeArrowheads="1"/>
            </p:cNvSpPr>
            <p:nvPr/>
          </p:nvSpPr>
          <p:spPr bwMode="auto">
            <a:xfrm>
              <a:off x="1172589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spTree>
    <p:extLst>
      <p:ext uri="{BB962C8B-B14F-4D97-AF65-F5344CB8AC3E}">
        <p14:creationId xmlns:p14="http://schemas.microsoft.com/office/powerpoint/2010/main" val="10021944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image" Target="../media/image2.jpg"/><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274639"/>
            <a:ext cx="10969943" cy="711081"/>
          </a:xfrm>
          <a:prstGeom prst="rect">
            <a:avLst/>
          </a:prstGeom>
        </p:spPr>
        <p:txBody>
          <a:bodyPr vert="horz" lIns="0" tIns="60949" rIns="0" bIns="60949" rtlCol="0" anchor="ctr">
            <a:normAutofit/>
          </a:bodyPr>
          <a:lstStyle/>
          <a:p>
            <a:r>
              <a:rPr lang="en-US" dirty="0"/>
              <a:t>Click to edit Master title style</a:t>
            </a:r>
          </a:p>
        </p:txBody>
      </p:sp>
      <p:sp>
        <p:nvSpPr>
          <p:cNvPr id="3" name="Text Placeholder 2"/>
          <p:cNvSpPr>
            <a:spLocks noGrp="1"/>
          </p:cNvSpPr>
          <p:nvPr>
            <p:ph type="body" idx="1"/>
          </p:nvPr>
        </p:nvSpPr>
        <p:spPr>
          <a:xfrm>
            <a:off x="609441" y="1138425"/>
            <a:ext cx="10969943" cy="4987739"/>
          </a:xfrm>
          <a:prstGeom prst="rect">
            <a:avLst/>
          </a:prstGeom>
        </p:spPr>
        <p:txBody>
          <a:bodyPr vert="horz" lIns="0" tIns="60949" rIns="0"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441" y="6356351"/>
            <a:ext cx="2844059" cy="365125"/>
          </a:xfrm>
          <a:prstGeom prst="rect">
            <a:avLst/>
          </a:prstGeom>
        </p:spPr>
        <p:txBody>
          <a:bodyPr vert="horz" lIns="0" tIns="60949" rIns="0" bIns="60949" rtlCol="0" anchor="ctr"/>
          <a:lstStyle>
            <a:lvl1pPr algn="l">
              <a:defRPr sz="1600">
                <a:solidFill>
                  <a:schemeClr val="tx1">
                    <a:tint val="75000"/>
                  </a:schemeClr>
                </a:solidFill>
              </a:defRPr>
            </a:lvl1pPr>
          </a:lstStyle>
          <a:p>
            <a:fld id="{425404F2-BE9A-4460-8815-8F645183555F}" type="datetimeFigureOut">
              <a:rPr lang="en-US" smtClean="0"/>
              <a:pPr/>
              <a:t>4/26/2025</a:t>
            </a:fld>
            <a:endParaRPr lang="en-US"/>
          </a:p>
        </p:txBody>
      </p:sp>
      <p:sp>
        <p:nvSpPr>
          <p:cNvPr id="5" name="Footer Placeholder 4"/>
          <p:cNvSpPr>
            <a:spLocks noGrp="1"/>
          </p:cNvSpPr>
          <p:nvPr>
            <p:ph type="ftr" sz="quarter" idx="3"/>
          </p:nvPr>
        </p:nvSpPr>
        <p:spPr>
          <a:xfrm>
            <a:off x="4164515" y="6356351"/>
            <a:ext cx="3859795" cy="365125"/>
          </a:xfrm>
          <a:prstGeom prst="rect">
            <a:avLst/>
          </a:prstGeom>
        </p:spPr>
        <p:txBody>
          <a:bodyPr vert="horz" lIns="0" tIns="60949" rIns="0" bIns="60949" rtlCol="0" anchor="ctr"/>
          <a:lstStyle>
            <a:lvl1pPr algn="ctr">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5325" y="6356351"/>
            <a:ext cx="2844059" cy="365125"/>
          </a:xfrm>
          <a:prstGeom prst="rect">
            <a:avLst/>
          </a:prstGeom>
        </p:spPr>
        <p:txBody>
          <a:bodyPr vert="horz" lIns="0" tIns="60949" rIns="0" bIns="60949" rtlCol="0" anchor="ctr"/>
          <a:lstStyle>
            <a:lvl1pPr algn="r">
              <a:defRPr sz="1600">
                <a:solidFill>
                  <a:schemeClr val="tx1">
                    <a:tint val="75000"/>
                  </a:schemeClr>
                </a:solidFill>
              </a:defRPr>
            </a:lvl1pPr>
          </a:lstStyle>
          <a:p>
            <a:r>
              <a:rPr lang="en-US" dirty="0"/>
              <a:t>www.anubhavtrainings.com</a:t>
            </a:r>
          </a:p>
        </p:txBody>
      </p:sp>
      <p:pic>
        <p:nvPicPr>
          <p:cNvPr id="7" name="Picture 4">
            <a:extLst>
              <a:ext uri="{FF2B5EF4-FFF2-40B4-BE49-F238E27FC236}">
                <a16:creationId xmlns:a16="http://schemas.microsoft.com/office/drawing/2014/main" id="{3DEB2B14-6477-2927-E581-527B2BB61E12}"/>
              </a:ext>
            </a:extLst>
          </p:cNvPr>
          <p:cNvPicPr>
            <a:picLocks noChangeAspect="1" noChangeArrowheads="1"/>
          </p:cNvPicPr>
          <p:nvPr userDrawn="1"/>
        </p:nvPicPr>
        <p:blipFill>
          <a:blip r:embed="rId13" cstate="print">
            <a:extLst>
              <a:ext uri="{28A0092B-C50C-407E-A947-70E740481C1C}">
                <a14:useLocalDpi xmlns:a14="http://schemas.microsoft.com/office/drawing/2010/main" val="0"/>
              </a:ext>
            </a:extLst>
          </a:blip>
          <a:srcRect/>
          <a:stretch>
            <a:fillRect/>
          </a:stretch>
        </p:blipFill>
        <p:spPr bwMode="auto">
          <a:xfrm>
            <a:off x="11350996" y="78420"/>
            <a:ext cx="652887" cy="6448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4508044"/>
      </p:ext>
    </p:extLst>
  </p:cSld>
  <p:clrMap bg1="lt1" tx1="dk1" bg2="lt2" tx2="dk2" accent1="accent1" accent2="accent2" accent3="accent3" accent4="accent4" accent5="accent5" accent6="accent6" hlink="hlink" folHlink="folHlink"/>
  <p:sldLayoutIdLst>
    <p:sldLayoutId id="2147483661" r:id="rId1"/>
    <p:sldLayoutId id="2147483664" r:id="rId2"/>
    <p:sldLayoutId id="2147483663" r:id="rId3"/>
    <p:sldLayoutId id="2147483666" r:id="rId4"/>
    <p:sldLayoutId id="2147483668" r:id="rId5"/>
    <p:sldLayoutId id="2147483669" r:id="rId6"/>
    <p:sldLayoutId id="2147483667" r:id="rId7"/>
    <p:sldLayoutId id="2147483670" r:id="rId8"/>
    <p:sldLayoutId id="2147483665" r:id="rId9"/>
    <p:sldLayoutId id="2147483671" r:id="rId10"/>
    <p:sldLayoutId id="2147483672" r:id="rId11"/>
  </p:sldLayoutIdLst>
  <p:txStyles>
    <p:titleStyle>
      <a:lvl1pPr algn="l" defTabSz="1218987" rtl="0" eaLnBrk="1" latinLnBrk="0" hangingPunct="1">
        <a:spcBef>
          <a:spcPct val="0"/>
        </a:spcBef>
        <a:buNone/>
        <a:defRPr sz="3600" b="1" kern="1200">
          <a:solidFill>
            <a:schemeClr val="tx1"/>
          </a:solidFill>
          <a:latin typeface="+mn-lt"/>
          <a:ea typeface="+mj-ea"/>
          <a:cs typeface="+mj-cs"/>
        </a:defRPr>
      </a:lvl1pPr>
    </p:titleStyle>
    <p:body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15">
            <a:lum/>
          </a:blip>
          <a:srcRect/>
          <a:stretch>
            <a:fillRect/>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09441" y="1295401"/>
            <a:ext cx="10969943" cy="4830764"/>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09441" y="6356351"/>
            <a:ext cx="2844059" cy="365125"/>
          </a:xfrm>
          <a:prstGeom prst="rect">
            <a:avLst/>
          </a:prstGeom>
        </p:spPr>
        <p:txBody>
          <a:bodyPr vert="horz" lIns="91440" tIns="45720" rIns="91440" bIns="45720" rtlCol="0" anchor="ctr"/>
          <a:lstStyle>
            <a:lvl1pPr algn="l">
              <a:defRPr sz="1600">
                <a:solidFill>
                  <a:schemeClr val="tx1">
                    <a:tint val="75000"/>
                  </a:schemeClr>
                </a:solidFill>
              </a:defRPr>
            </a:lvl1pPr>
          </a:lstStyle>
          <a:p>
            <a:fld id="{940CB006-912F-44E1-9560-9CBFEBE946EF}" type="datetime4">
              <a:rPr lang="en-US" smtClean="0"/>
              <a:t>April 26, 2025</a:t>
            </a:fld>
            <a:endParaRPr lang="en-US"/>
          </a:p>
        </p:txBody>
      </p:sp>
      <p:sp>
        <p:nvSpPr>
          <p:cNvPr id="5" name="Footer Placeholder 4"/>
          <p:cNvSpPr>
            <a:spLocks noGrp="1"/>
          </p:cNvSpPr>
          <p:nvPr>
            <p:ph type="ftr" sz="quarter" idx="3"/>
          </p:nvPr>
        </p:nvSpPr>
        <p:spPr>
          <a:xfrm>
            <a:off x="4164515" y="6356351"/>
            <a:ext cx="3859795" cy="365125"/>
          </a:xfrm>
          <a:prstGeom prst="rect">
            <a:avLst/>
          </a:prstGeom>
        </p:spPr>
        <p:txBody>
          <a:bodyPr vert="horz" lIns="91440" tIns="45720" rIns="91440" bIns="45720" rtlCol="0" anchor="ctr"/>
          <a:lstStyle>
            <a:lvl1pPr algn="ctr">
              <a:defRPr sz="1600">
                <a:solidFill>
                  <a:schemeClr val="tx1">
                    <a:tint val="75000"/>
                  </a:schemeClr>
                </a:solidFill>
              </a:defRPr>
            </a:lvl1pPr>
          </a:lstStyle>
          <a:p>
            <a:r>
              <a:rPr lang="en-US"/>
              <a:t>slidemodel.com</a:t>
            </a:r>
          </a:p>
        </p:txBody>
      </p:sp>
      <p:sp>
        <p:nvSpPr>
          <p:cNvPr id="6" name="Slide Number Placeholder 5"/>
          <p:cNvSpPr>
            <a:spLocks noGrp="1"/>
          </p:cNvSpPr>
          <p:nvPr>
            <p:ph type="sldNum" sz="quarter" idx="4"/>
          </p:nvPr>
        </p:nvSpPr>
        <p:spPr>
          <a:xfrm>
            <a:off x="8735325" y="6356351"/>
            <a:ext cx="2844059" cy="365125"/>
          </a:xfrm>
          <a:prstGeom prst="rect">
            <a:avLst/>
          </a:prstGeom>
        </p:spPr>
        <p:txBody>
          <a:bodyPr vert="horz" lIns="91440" tIns="45720" rIns="91440" bIns="45720" rtlCol="0" anchor="ctr"/>
          <a:lstStyle>
            <a:lvl1pPr algn="r">
              <a:defRPr sz="1600">
                <a:solidFill>
                  <a:schemeClr val="tx1">
                    <a:tint val="75000"/>
                  </a:schemeClr>
                </a:solidFill>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3012847406"/>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hf hdr="0"/>
  <p:txStyles>
    <p:titleStyle>
      <a:lvl1pPr algn="l" defTabSz="1218895" rtl="0" eaLnBrk="1" latinLnBrk="0" hangingPunct="1">
        <a:spcBef>
          <a:spcPct val="0"/>
        </a:spcBef>
        <a:buNone/>
        <a:defRPr lang="en-US" sz="3732" b="1" kern="1200" dirty="0">
          <a:gradFill flip="none" rotWithShape="1">
            <a:gsLst>
              <a:gs pos="0">
                <a:srgbClr val="26588D"/>
              </a:gs>
              <a:gs pos="100000">
                <a:srgbClr val="4197C6"/>
              </a:gs>
            </a:gsLst>
            <a:lin ang="16200000" scaled="1"/>
            <a:tileRect/>
          </a:gradFill>
          <a:latin typeface="Arial" pitchFamily="34" charset="0"/>
          <a:ea typeface="+mj-ea"/>
          <a:cs typeface="Arial" pitchFamily="34" charset="0"/>
        </a:defRPr>
      </a:lvl1pPr>
    </p:titleStyle>
    <p:bodyStyle>
      <a:lvl1pPr marL="457086" indent="-457086" algn="l" defTabSz="1218895" rtl="0" eaLnBrk="1" latinLnBrk="0" hangingPunct="1">
        <a:spcBef>
          <a:spcPct val="20000"/>
        </a:spcBef>
        <a:buFont typeface="Arial" pitchFamily="34" charset="0"/>
        <a:buChar char="•"/>
        <a:defRPr sz="3199" kern="1200">
          <a:solidFill>
            <a:schemeClr val="tx1"/>
          </a:solidFill>
          <a:latin typeface="+mn-lt"/>
          <a:ea typeface="+mn-ea"/>
          <a:cs typeface="+mn-cs"/>
        </a:defRPr>
      </a:lvl1pPr>
      <a:lvl2pPr marL="990352" indent="-380905" algn="l" defTabSz="1218895" rtl="0" eaLnBrk="1" latinLnBrk="0" hangingPunct="1">
        <a:spcBef>
          <a:spcPct val="20000"/>
        </a:spcBef>
        <a:buFont typeface="Arial" pitchFamily="34" charset="0"/>
        <a:buChar char="–"/>
        <a:defRPr sz="2666" kern="1200">
          <a:solidFill>
            <a:schemeClr val="tx1"/>
          </a:solidFill>
          <a:latin typeface="+mn-lt"/>
          <a:ea typeface="+mn-ea"/>
          <a:cs typeface="+mn-cs"/>
        </a:defRPr>
      </a:lvl2pPr>
      <a:lvl3pPr marL="1523619" indent="-304724" algn="l" defTabSz="1218895" rtl="0" eaLnBrk="1" latinLnBrk="0" hangingPunct="1">
        <a:spcBef>
          <a:spcPct val="20000"/>
        </a:spcBef>
        <a:buFont typeface="Arial" pitchFamily="34" charset="0"/>
        <a:buChar char="•"/>
        <a:defRPr sz="2399" kern="1200">
          <a:solidFill>
            <a:schemeClr val="tx1"/>
          </a:solidFill>
          <a:latin typeface="+mn-lt"/>
          <a:ea typeface="+mn-ea"/>
          <a:cs typeface="+mn-cs"/>
        </a:defRPr>
      </a:lvl3pPr>
      <a:lvl4pPr marL="2133067" indent="-304724" algn="l" defTabSz="1218895" rtl="0" eaLnBrk="1" latinLnBrk="0" hangingPunct="1">
        <a:spcBef>
          <a:spcPct val="20000"/>
        </a:spcBef>
        <a:buFont typeface="Arial" pitchFamily="34" charset="0"/>
        <a:buChar char="–"/>
        <a:defRPr sz="2133" kern="1200">
          <a:solidFill>
            <a:schemeClr val="tx1"/>
          </a:solidFill>
          <a:latin typeface="+mn-lt"/>
          <a:ea typeface="+mn-ea"/>
          <a:cs typeface="+mn-cs"/>
        </a:defRPr>
      </a:lvl4pPr>
      <a:lvl5pPr marL="2742514" indent="-304724" algn="l" defTabSz="1218895" rtl="0" eaLnBrk="1" latinLnBrk="0" hangingPunct="1">
        <a:spcBef>
          <a:spcPct val="20000"/>
        </a:spcBef>
        <a:buFont typeface="Arial" pitchFamily="34" charset="0"/>
        <a:buChar char="»"/>
        <a:defRPr sz="2133" kern="1200">
          <a:solidFill>
            <a:schemeClr val="tx1"/>
          </a:solidFill>
          <a:latin typeface="+mn-lt"/>
          <a:ea typeface="+mn-ea"/>
          <a:cs typeface="+mn-cs"/>
        </a:defRPr>
      </a:lvl5pPr>
      <a:lvl6pPr marL="3351962" indent="-304724" algn="l" defTabSz="1218895" rtl="0" eaLnBrk="1" latinLnBrk="0" hangingPunct="1">
        <a:spcBef>
          <a:spcPct val="20000"/>
        </a:spcBef>
        <a:buFont typeface="Arial" pitchFamily="34" charset="0"/>
        <a:buChar char="•"/>
        <a:defRPr sz="2666" kern="1200">
          <a:solidFill>
            <a:schemeClr val="tx1"/>
          </a:solidFill>
          <a:latin typeface="+mn-lt"/>
          <a:ea typeface="+mn-ea"/>
          <a:cs typeface="+mn-cs"/>
        </a:defRPr>
      </a:lvl6pPr>
      <a:lvl7pPr marL="3961409" indent="-304724" algn="l" defTabSz="1218895" rtl="0" eaLnBrk="1" latinLnBrk="0" hangingPunct="1">
        <a:spcBef>
          <a:spcPct val="20000"/>
        </a:spcBef>
        <a:buFont typeface="Arial" pitchFamily="34" charset="0"/>
        <a:buChar char="•"/>
        <a:defRPr sz="2666" kern="1200">
          <a:solidFill>
            <a:schemeClr val="tx1"/>
          </a:solidFill>
          <a:latin typeface="+mn-lt"/>
          <a:ea typeface="+mn-ea"/>
          <a:cs typeface="+mn-cs"/>
        </a:defRPr>
      </a:lvl7pPr>
      <a:lvl8pPr marL="4570857" indent="-304724" algn="l" defTabSz="1218895" rtl="0" eaLnBrk="1" latinLnBrk="0" hangingPunct="1">
        <a:spcBef>
          <a:spcPct val="20000"/>
        </a:spcBef>
        <a:buFont typeface="Arial" pitchFamily="34" charset="0"/>
        <a:buChar char="•"/>
        <a:defRPr sz="2666" kern="1200">
          <a:solidFill>
            <a:schemeClr val="tx1"/>
          </a:solidFill>
          <a:latin typeface="+mn-lt"/>
          <a:ea typeface="+mn-ea"/>
          <a:cs typeface="+mn-cs"/>
        </a:defRPr>
      </a:lvl8pPr>
      <a:lvl9pPr marL="5180305" indent="-304724" algn="l" defTabSz="1218895" rtl="0" eaLnBrk="1" latinLnBrk="0" hangingPunct="1">
        <a:spcBef>
          <a:spcPct val="20000"/>
        </a:spcBef>
        <a:buFont typeface="Arial" pitchFamily="34" charset="0"/>
        <a:buChar char="•"/>
        <a:defRPr sz="2666" kern="1200">
          <a:solidFill>
            <a:schemeClr val="tx1"/>
          </a:solidFill>
          <a:latin typeface="+mn-lt"/>
          <a:ea typeface="+mn-ea"/>
          <a:cs typeface="+mn-cs"/>
        </a:defRPr>
      </a:lvl9pPr>
    </p:bodyStyle>
    <p:otherStyle>
      <a:defPPr>
        <a:defRPr lang="en-US"/>
      </a:defPPr>
      <a:lvl1pPr marL="0" algn="l" defTabSz="1218895" rtl="0" eaLnBrk="1" latinLnBrk="0" hangingPunct="1">
        <a:defRPr sz="2399" kern="1200">
          <a:solidFill>
            <a:schemeClr val="tx1"/>
          </a:solidFill>
          <a:latin typeface="+mn-lt"/>
          <a:ea typeface="+mn-ea"/>
          <a:cs typeface="+mn-cs"/>
        </a:defRPr>
      </a:lvl1pPr>
      <a:lvl2pPr marL="609448" algn="l" defTabSz="1218895" rtl="0" eaLnBrk="1" latinLnBrk="0" hangingPunct="1">
        <a:defRPr sz="2399" kern="1200">
          <a:solidFill>
            <a:schemeClr val="tx1"/>
          </a:solidFill>
          <a:latin typeface="+mn-lt"/>
          <a:ea typeface="+mn-ea"/>
          <a:cs typeface="+mn-cs"/>
        </a:defRPr>
      </a:lvl2pPr>
      <a:lvl3pPr marL="1218895" algn="l" defTabSz="1218895" rtl="0" eaLnBrk="1" latinLnBrk="0" hangingPunct="1">
        <a:defRPr sz="2399" kern="1200">
          <a:solidFill>
            <a:schemeClr val="tx1"/>
          </a:solidFill>
          <a:latin typeface="+mn-lt"/>
          <a:ea typeface="+mn-ea"/>
          <a:cs typeface="+mn-cs"/>
        </a:defRPr>
      </a:lvl3pPr>
      <a:lvl4pPr marL="1828343" algn="l" defTabSz="1218895" rtl="0" eaLnBrk="1" latinLnBrk="0" hangingPunct="1">
        <a:defRPr sz="2399" kern="1200">
          <a:solidFill>
            <a:schemeClr val="tx1"/>
          </a:solidFill>
          <a:latin typeface="+mn-lt"/>
          <a:ea typeface="+mn-ea"/>
          <a:cs typeface="+mn-cs"/>
        </a:defRPr>
      </a:lvl4pPr>
      <a:lvl5pPr marL="2437790" algn="l" defTabSz="1218895" rtl="0" eaLnBrk="1" latinLnBrk="0" hangingPunct="1">
        <a:defRPr sz="2399" kern="1200">
          <a:solidFill>
            <a:schemeClr val="tx1"/>
          </a:solidFill>
          <a:latin typeface="+mn-lt"/>
          <a:ea typeface="+mn-ea"/>
          <a:cs typeface="+mn-cs"/>
        </a:defRPr>
      </a:lvl5pPr>
      <a:lvl6pPr marL="3047238" algn="l" defTabSz="1218895" rtl="0" eaLnBrk="1" latinLnBrk="0" hangingPunct="1">
        <a:defRPr sz="2399" kern="1200">
          <a:solidFill>
            <a:schemeClr val="tx1"/>
          </a:solidFill>
          <a:latin typeface="+mn-lt"/>
          <a:ea typeface="+mn-ea"/>
          <a:cs typeface="+mn-cs"/>
        </a:defRPr>
      </a:lvl6pPr>
      <a:lvl7pPr marL="3656686" algn="l" defTabSz="1218895" rtl="0" eaLnBrk="1" latinLnBrk="0" hangingPunct="1">
        <a:defRPr sz="2399" kern="1200">
          <a:solidFill>
            <a:schemeClr val="tx1"/>
          </a:solidFill>
          <a:latin typeface="+mn-lt"/>
          <a:ea typeface="+mn-ea"/>
          <a:cs typeface="+mn-cs"/>
        </a:defRPr>
      </a:lvl7pPr>
      <a:lvl8pPr marL="4266133" algn="l" defTabSz="1218895" rtl="0" eaLnBrk="1" latinLnBrk="0" hangingPunct="1">
        <a:defRPr sz="2399" kern="1200">
          <a:solidFill>
            <a:schemeClr val="tx1"/>
          </a:solidFill>
          <a:latin typeface="+mn-lt"/>
          <a:ea typeface="+mn-ea"/>
          <a:cs typeface="+mn-cs"/>
        </a:defRPr>
      </a:lvl8pPr>
      <a:lvl9pPr marL="4875581" algn="l" defTabSz="1218895" rtl="0" eaLnBrk="1" latinLnBrk="0" hangingPunct="1">
        <a:defRPr sz="23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customXml" Target="../ink/ink1.xml"/><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6.png"/><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hyperlink" Target="http://www.twitter.com/" TargetMode="External"/><Relationship Id="rId2" Type="http://schemas.openxmlformats.org/officeDocument/2006/relationships/hyperlink" Target="http://www.facebook.com/" TargetMode="External"/><Relationship Id="rId1" Type="http://schemas.openxmlformats.org/officeDocument/2006/relationships/slideLayout" Target="../slideLayouts/slideLayout9.xml"/><Relationship Id="rId5" Type="http://schemas.openxmlformats.org/officeDocument/2006/relationships/image" Target="../media/image20.png"/><Relationship Id="rId4" Type="http://schemas.openxmlformats.org/officeDocument/2006/relationships/hyperlink" Target="http://www.dribbble.com/"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8" Type="http://schemas.openxmlformats.org/officeDocument/2006/relationships/image" Target="../media/image26.jpeg"/><Relationship Id="rId3" Type="http://schemas.openxmlformats.org/officeDocument/2006/relationships/image" Target="../media/image21.jpeg"/><Relationship Id="rId7" Type="http://schemas.openxmlformats.org/officeDocument/2006/relationships/image" Target="../media/image25.tiff"/><Relationship Id="rId2" Type="http://schemas.openxmlformats.org/officeDocument/2006/relationships/notesSlide" Target="../notesSlides/notesSlide1.xml"/><Relationship Id="rId1" Type="http://schemas.openxmlformats.org/officeDocument/2006/relationships/slideLayout" Target="../slideLayouts/slideLayout11.xml"/><Relationship Id="rId6" Type="http://schemas.openxmlformats.org/officeDocument/2006/relationships/image" Target="../media/image24.tiff"/><Relationship Id="rId5" Type="http://schemas.openxmlformats.org/officeDocument/2006/relationships/image" Target="../media/image23.tiff"/><Relationship Id="rId4" Type="http://schemas.openxmlformats.org/officeDocument/2006/relationships/image" Target="../media/image22.tiff"/><Relationship Id="rId9" Type="http://schemas.openxmlformats.org/officeDocument/2006/relationships/image" Target="../media/image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736" name="Title 735">
            <a:extLst>
              <a:ext uri="{FF2B5EF4-FFF2-40B4-BE49-F238E27FC236}">
                <a16:creationId xmlns:a16="http://schemas.microsoft.com/office/drawing/2014/main" id="{CE57EBF5-7CB4-4746-AB9E-3E8717897D0F}"/>
              </a:ext>
            </a:extLst>
          </p:cNvPr>
          <p:cNvSpPr>
            <a:spLocks noGrp="1"/>
          </p:cNvSpPr>
          <p:nvPr>
            <p:ph type="ctrTitle"/>
          </p:nvPr>
        </p:nvSpPr>
        <p:spPr>
          <a:xfrm>
            <a:off x="3530893" y="2601545"/>
            <a:ext cx="5086633" cy="827455"/>
          </a:xfrm>
        </p:spPr>
        <p:txBody>
          <a:bodyPr anchor="ctr"/>
          <a:lstStyle/>
          <a:p>
            <a:r>
              <a:rPr lang="en-US" sz="4800" dirty="0">
                <a:solidFill>
                  <a:schemeClr val="bg1"/>
                </a:solidFill>
                <a:latin typeface="Arial Black" panose="020B0A04020102020204" pitchFamily="34" charset="0"/>
              </a:rPr>
              <a:t>SAP BTP </a:t>
            </a:r>
            <a:br>
              <a:rPr lang="en-US" sz="4800" dirty="0">
                <a:solidFill>
                  <a:schemeClr val="bg1"/>
                </a:solidFill>
                <a:latin typeface="Arial Black" panose="020B0A04020102020204" pitchFamily="34" charset="0"/>
              </a:rPr>
            </a:br>
            <a:r>
              <a:rPr lang="en-US" sz="4800" dirty="0">
                <a:solidFill>
                  <a:schemeClr val="bg1"/>
                </a:solidFill>
                <a:latin typeface="Arial Black" panose="020B0A04020102020204" pitchFamily="34" charset="0"/>
              </a:rPr>
              <a:t>Build Apps Training</a:t>
            </a:r>
            <a:endParaRPr lang="en-IN" dirty="0">
              <a:solidFill>
                <a:schemeClr val="bg1"/>
              </a:solidFill>
              <a:latin typeface="Arial Black" panose="020B0A04020102020204" pitchFamily="34" charset="0"/>
            </a:endParaRPr>
          </a:p>
        </p:txBody>
      </p:sp>
      <p:sp>
        <p:nvSpPr>
          <p:cNvPr id="737" name="Subtitle 736">
            <a:extLst>
              <a:ext uri="{FF2B5EF4-FFF2-40B4-BE49-F238E27FC236}">
                <a16:creationId xmlns:a16="http://schemas.microsoft.com/office/drawing/2014/main" id="{700EA347-9CC8-4879-9255-16687B0BED48}"/>
              </a:ext>
            </a:extLst>
          </p:cNvPr>
          <p:cNvSpPr>
            <a:spLocks noGrp="1"/>
          </p:cNvSpPr>
          <p:nvPr>
            <p:ph type="subTitle" idx="1"/>
          </p:nvPr>
        </p:nvSpPr>
        <p:spPr/>
        <p:txBody>
          <a:bodyPr/>
          <a:lstStyle/>
          <a:p>
            <a:r>
              <a:rPr lang="en-IN" spc="100" dirty="0">
                <a:latin typeface="Cooper Black" panose="0208090404030B020404" pitchFamily="18" charset="0"/>
              </a:rPr>
              <a:t>www.AnubhavTrainings.com</a:t>
            </a:r>
          </a:p>
        </p:txBody>
      </p:sp>
      <p:sp>
        <p:nvSpPr>
          <p:cNvPr id="4" name="Subtitle 736">
            <a:extLst>
              <a:ext uri="{FF2B5EF4-FFF2-40B4-BE49-F238E27FC236}">
                <a16:creationId xmlns:a16="http://schemas.microsoft.com/office/drawing/2014/main" id="{3F065217-DE63-4532-8B57-61ED049613CD}"/>
              </a:ext>
            </a:extLst>
          </p:cNvPr>
          <p:cNvSpPr txBox="1">
            <a:spLocks/>
          </p:cNvSpPr>
          <p:nvPr/>
        </p:nvSpPr>
        <p:spPr>
          <a:xfrm>
            <a:off x="3296764" y="3933056"/>
            <a:ext cx="5595296" cy="531269"/>
          </a:xfrm>
          <a:prstGeom prst="rect">
            <a:avLst/>
          </a:prstGeom>
        </p:spPr>
        <p:txBody>
          <a:bodyPr vert="horz" lIns="0" tIns="60949" rIns="0" bIns="60949" rtlCol="0">
            <a:normAutofit/>
          </a:bodyPr>
          <a:lstStyle>
            <a:lvl1pPr marL="0" indent="0" algn="ctr" defTabSz="1218987" rtl="0" eaLnBrk="1" latinLnBrk="0" hangingPunct="1">
              <a:spcBef>
                <a:spcPct val="20000"/>
              </a:spcBef>
              <a:buFont typeface="Arial" pitchFamily="34" charset="0"/>
              <a:buNone/>
              <a:defRPr lang="en-US" sz="2400" kern="1200" smtClean="0">
                <a:solidFill>
                  <a:schemeClr val="accent2"/>
                </a:solidFill>
                <a:latin typeface="+mn-lt"/>
                <a:ea typeface="+mj-ea"/>
                <a:cs typeface="+mj-cs"/>
              </a:defRPr>
            </a:lvl1pPr>
            <a:lvl2pPr marL="609468" indent="0" algn="ctr" defTabSz="1218987" rtl="0" eaLnBrk="1" latinLnBrk="0" hangingPunct="1">
              <a:spcBef>
                <a:spcPct val="20000"/>
              </a:spcBef>
              <a:buFont typeface="Arial" pitchFamily="34" charset="0"/>
              <a:buNone/>
              <a:defRPr sz="3200" kern="1200">
                <a:solidFill>
                  <a:schemeClr val="tx1">
                    <a:tint val="75000"/>
                  </a:schemeClr>
                </a:solidFill>
                <a:latin typeface="+mj-lt"/>
                <a:ea typeface="+mn-ea"/>
                <a:cs typeface="+mn-cs"/>
              </a:defRPr>
            </a:lvl2pPr>
            <a:lvl3pPr marL="1218936" indent="0" algn="ctr" defTabSz="1218987" rtl="0" eaLnBrk="1" latinLnBrk="0" hangingPunct="1">
              <a:spcBef>
                <a:spcPct val="20000"/>
              </a:spcBef>
              <a:buFont typeface="Arial" pitchFamily="34" charset="0"/>
              <a:buNone/>
              <a:defRPr sz="2400" kern="1200">
                <a:solidFill>
                  <a:schemeClr val="tx1">
                    <a:tint val="75000"/>
                  </a:schemeClr>
                </a:solidFill>
                <a:latin typeface="+mj-lt"/>
                <a:ea typeface="+mn-ea"/>
                <a:cs typeface="+mn-cs"/>
              </a:defRPr>
            </a:lvl3pPr>
            <a:lvl4pPr marL="1828404" indent="0" algn="ctr" defTabSz="1218987" rtl="0" eaLnBrk="1" latinLnBrk="0" hangingPunct="1">
              <a:spcBef>
                <a:spcPct val="20000"/>
              </a:spcBef>
              <a:buFont typeface="Arial" pitchFamily="34" charset="0"/>
              <a:buNone/>
              <a:defRPr sz="2000" kern="1200">
                <a:solidFill>
                  <a:schemeClr val="tx1">
                    <a:tint val="75000"/>
                  </a:schemeClr>
                </a:solidFill>
                <a:latin typeface="+mj-lt"/>
                <a:ea typeface="+mn-ea"/>
                <a:cs typeface="+mn-cs"/>
              </a:defRPr>
            </a:lvl4pPr>
            <a:lvl5pPr marL="2437872" indent="0" algn="ctr" defTabSz="1218987" rtl="0" eaLnBrk="1" latinLnBrk="0" hangingPunct="1">
              <a:spcBef>
                <a:spcPct val="20000"/>
              </a:spcBef>
              <a:buFont typeface="Arial" pitchFamily="34" charset="0"/>
              <a:buNone/>
              <a:defRPr sz="2000" kern="1200">
                <a:solidFill>
                  <a:schemeClr val="tx1">
                    <a:tint val="75000"/>
                  </a:schemeClr>
                </a:solidFill>
                <a:latin typeface="+mj-lt"/>
                <a:ea typeface="+mn-ea"/>
                <a:cs typeface="+mn-cs"/>
              </a:defRPr>
            </a:lvl5pPr>
            <a:lvl6pPr marL="3047340" indent="0" algn="ctr" defTabSz="1218987" rtl="0" eaLnBrk="1" latinLnBrk="0" hangingPunct="1">
              <a:spcBef>
                <a:spcPct val="20000"/>
              </a:spcBef>
              <a:buFont typeface="Arial" pitchFamily="34" charset="0"/>
              <a:buNone/>
              <a:defRPr sz="2700" kern="1200">
                <a:solidFill>
                  <a:schemeClr val="tx1">
                    <a:tint val="75000"/>
                  </a:schemeClr>
                </a:solidFill>
                <a:latin typeface="+mn-lt"/>
                <a:ea typeface="+mn-ea"/>
                <a:cs typeface="+mn-cs"/>
              </a:defRPr>
            </a:lvl6pPr>
            <a:lvl7pPr marL="3656808" indent="0" algn="ctr" defTabSz="1218987" rtl="0" eaLnBrk="1" latinLnBrk="0" hangingPunct="1">
              <a:spcBef>
                <a:spcPct val="20000"/>
              </a:spcBef>
              <a:buFont typeface="Arial" pitchFamily="34" charset="0"/>
              <a:buNone/>
              <a:defRPr sz="2700" kern="1200">
                <a:solidFill>
                  <a:schemeClr val="tx1">
                    <a:tint val="75000"/>
                  </a:schemeClr>
                </a:solidFill>
                <a:latin typeface="+mn-lt"/>
                <a:ea typeface="+mn-ea"/>
                <a:cs typeface="+mn-cs"/>
              </a:defRPr>
            </a:lvl7pPr>
            <a:lvl8pPr marL="4266275" indent="0" algn="ctr" defTabSz="1218987" rtl="0" eaLnBrk="1" latinLnBrk="0" hangingPunct="1">
              <a:spcBef>
                <a:spcPct val="20000"/>
              </a:spcBef>
              <a:buFont typeface="Arial" pitchFamily="34" charset="0"/>
              <a:buNone/>
              <a:defRPr sz="2700" kern="1200">
                <a:solidFill>
                  <a:schemeClr val="tx1">
                    <a:tint val="75000"/>
                  </a:schemeClr>
                </a:solidFill>
                <a:latin typeface="+mn-lt"/>
                <a:ea typeface="+mn-ea"/>
                <a:cs typeface="+mn-cs"/>
              </a:defRPr>
            </a:lvl8pPr>
            <a:lvl9pPr marL="4875744" indent="0" algn="ctr" defTabSz="1218987" rtl="0" eaLnBrk="1" latinLnBrk="0" hangingPunct="1">
              <a:spcBef>
                <a:spcPct val="20000"/>
              </a:spcBef>
              <a:buFont typeface="Arial" pitchFamily="34" charset="0"/>
              <a:buNone/>
              <a:defRPr sz="2700" kern="1200">
                <a:solidFill>
                  <a:schemeClr val="tx1">
                    <a:tint val="75000"/>
                  </a:schemeClr>
                </a:solidFill>
                <a:latin typeface="+mn-lt"/>
                <a:ea typeface="+mn-ea"/>
                <a:cs typeface="+mn-cs"/>
              </a:defRPr>
            </a:lvl9pPr>
          </a:lstStyle>
          <a:p>
            <a:r>
              <a:rPr lang="en-IN" sz="2000" dirty="0">
                <a:solidFill>
                  <a:srgbClr val="00B0F0"/>
                </a:solidFill>
                <a:latin typeface="Amasis MT Pro Black" panose="02040A04050005020304" pitchFamily="18" charset="0"/>
              </a:rPr>
              <a:t>Anubhav Oberoy</a:t>
            </a:r>
          </a:p>
        </p:txBody>
      </p:sp>
      <p:sp>
        <p:nvSpPr>
          <p:cNvPr id="2" name="TextBox 1">
            <a:extLst>
              <a:ext uri="{FF2B5EF4-FFF2-40B4-BE49-F238E27FC236}">
                <a16:creationId xmlns:a16="http://schemas.microsoft.com/office/drawing/2014/main" id="{66565992-7E12-89E4-D7DB-B3B44A1FB17D}"/>
              </a:ext>
            </a:extLst>
          </p:cNvPr>
          <p:cNvSpPr txBox="1"/>
          <p:nvPr/>
        </p:nvSpPr>
        <p:spPr>
          <a:xfrm>
            <a:off x="5230316" y="4968381"/>
            <a:ext cx="3963274" cy="338554"/>
          </a:xfrm>
          <a:prstGeom prst="rect">
            <a:avLst/>
          </a:prstGeom>
          <a:noFill/>
        </p:spPr>
        <p:txBody>
          <a:bodyPr wrap="square" rtlCol="0">
            <a:spAutoFit/>
          </a:bodyPr>
          <a:lstStyle/>
          <a:p>
            <a:r>
              <a:rPr lang="en-US" sz="1600" dirty="0">
                <a:solidFill>
                  <a:srgbClr val="FFFF00"/>
                </a:solidFill>
              </a:rPr>
              <a:t>Follow excellence with sheer passion</a:t>
            </a:r>
          </a:p>
        </p:txBody>
      </p:sp>
      <p:sp>
        <p:nvSpPr>
          <p:cNvPr id="3" name="Rectangle 2">
            <a:extLst>
              <a:ext uri="{FF2B5EF4-FFF2-40B4-BE49-F238E27FC236}">
                <a16:creationId xmlns:a16="http://schemas.microsoft.com/office/drawing/2014/main" id="{2BBA527F-59AB-2E34-6331-8D67B5F5CA3E}"/>
              </a:ext>
            </a:extLst>
          </p:cNvPr>
          <p:cNvSpPr/>
          <p:nvPr/>
        </p:nvSpPr>
        <p:spPr>
          <a:xfrm>
            <a:off x="3530893" y="1196752"/>
            <a:ext cx="2059463" cy="64807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accent2">
                    <a:lumMod val="50000"/>
                  </a:schemeClr>
                </a:solidFill>
              </a:rPr>
              <a:t>Day 3</a:t>
            </a:r>
          </a:p>
        </p:txBody>
      </p:sp>
    </p:spTree>
    <p:extLst>
      <p:ext uri="{BB962C8B-B14F-4D97-AF65-F5344CB8AC3E}">
        <p14:creationId xmlns:p14="http://schemas.microsoft.com/office/powerpoint/2010/main" val="686416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426963-0DE9-CF38-7803-6FF0D2281B81}"/>
            </a:ext>
          </a:extLst>
        </p:cNvPr>
        <p:cNvGrpSpPr/>
        <p:nvPr/>
      </p:nvGrpSpPr>
      <p:grpSpPr>
        <a:xfrm>
          <a:off x="0" y="0"/>
          <a:ext cx="0" cy="0"/>
          <a:chOff x="0" y="0"/>
          <a:chExt cx="0" cy="0"/>
        </a:xfrm>
      </p:grpSpPr>
      <p:sp>
        <p:nvSpPr>
          <p:cNvPr id="3" name="Footer Placeholder 2">
            <a:extLst>
              <a:ext uri="{FF2B5EF4-FFF2-40B4-BE49-F238E27FC236}">
                <a16:creationId xmlns:a16="http://schemas.microsoft.com/office/drawing/2014/main" id="{0EAE3FBF-A1EE-FD31-5CEC-8F4063F1F0AE}"/>
              </a:ext>
            </a:extLst>
          </p:cNvPr>
          <p:cNvSpPr>
            <a:spLocks noGrp="1"/>
          </p:cNvSpPr>
          <p:nvPr>
            <p:ph type="ftr" sz="quarter" idx="11"/>
          </p:nvPr>
        </p:nvSpPr>
        <p:spPr/>
        <p:txBody>
          <a:bodyPr/>
          <a:lstStyle/>
          <a:p>
            <a:pPr defTabSz="1218895"/>
            <a:r>
              <a:rPr lang="en-US" dirty="0">
                <a:solidFill>
                  <a:prstClr val="black">
                    <a:tint val="75000"/>
                  </a:prstClr>
                </a:solidFill>
                <a:latin typeface="Calibri"/>
              </a:rPr>
              <a:t>www.anubhavtrainings.com</a:t>
            </a:r>
          </a:p>
        </p:txBody>
      </p:sp>
      <p:sp>
        <p:nvSpPr>
          <p:cNvPr id="4" name="Slide Number Placeholder 3">
            <a:extLst>
              <a:ext uri="{FF2B5EF4-FFF2-40B4-BE49-F238E27FC236}">
                <a16:creationId xmlns:a16="http://schemas.microsoft.com/office/drawing/2014/main" id="{4EE8340F-EE5A-2FF6-F797-65AFF2274E82}"/>
              </a:ext>
            </a:extLst>
          </p:cNvPr>
          <p:cNvSpPr>
            <a:spLocks noGrp="1"/>
          </p:cNvSpPr>
          <p:nvPr>
            <p:ph type="sldNum" sz="quarter" idx="12"/>
          </p:nvPr>
        </p:nvSpPr>
        <p:spPr>
          <a:xfrm>
            <a:off x="203147" y="6374633"/>
            <a:ext cx="609441" cy="365030"/>
          </a:xfrm>
        </p:spPr>
        <p:txBody>
          <a:bodyPr/>
          <a:lstStyle/>
          <a:p>
            <a:pPr defTabSz="1218895"/>
            <a:fld id="{B6F15528-21DE-4FAA-801E-634DDDAF4B2B}" type="slidenum">
              <a:rPr lang="en-US">
                <a:solidFill>
                  <a:prstClr val="black">
                    <a:tint val="75000"/>
                  </a:prstClr>
                </a:solidFill>
                <a:latin typeface="Calibri"/>
              </a:rPr>
              <a:pPr defTabSz="1218895"/>
              <a:t>10</a:t>
            </a:fld>
            <a:endParaRPr lang="en-US" dirty="0">
              <a:solidFill>
                <a:prstClr val="black">
                  <a:tint val="75000"/>
                </a:prstClr>
              </a:solidFill>
              <a:latin typeface="Calibri"/>
            </a:endParaRPr>
          </a:p>
        </p:txBody>
      </p:sp>
      <p:sp>
        <p:nvSpPr>
          <p:cNvPr id="5" name="Title 4">
            <a:extLst>
              <a:ext uri="{FF2B5EF4-FFF2-40B4-BE49-F238E27FC236}">
                <a16:creationId xmlns:a16="http://schemas.microsoft.com/office/drawing/2014/main" id="{767D619B-CDA6-5C6C-5F7F-686585A7DA18}"/>
              </a:ext>
            </a:extLst>
          </p:cNvPr>
          <p:cNvSpPr>
            <a:spLocks noGrp="1"/>
          </p:cNvSpPr>
          <p:nvPr>
            <p:ph type="title"/>
          </p:nvPr>
        </p:nvSpPr>
        <p:spPr>
          <a:xfrm>
            <a:off x="101573" y="178647"/>
            <a:ext cx="10969943" cy="711016"/>
          </a:xfrm>
        </p:spPr>
        <p:txBody>
          <a:bodyPr/>
          <a:lstStyle/>
          <a:p>
            <a:r>
              <a:rPr lang="en-IN" sz="3199" dirty="0"/>
              <a:t>Client Server Model – How web Applications work</a:t>
            </a:r>
          </a:p>
        </p:txBody>
      </p:sp>
      <mc:AlternateContent xmlns:mc="http://schemas.openxmlformats.org/markup-compatibility/2006">
        <mc:Choice xmlns:p14="http://schemas.microsoft.com/office/powerpoint/2010/main" Requires="p14">
          <p:contentPart p14:bwMode="auto" r:id="rId2">
            <p14:nvContentPartPr>
              <p14:cNvPr id="6" name="Ink 5">
                <a:extLst>
                  <a:ext uri="{FF2B5EF4-FFF2-40B4-BE49-F238E27FC236}">
                    <a16:creationId xmlns:a16="http://schemas.microsoft.com/office/drawing/2014/main" id="{BF76F855-9EA9-5C25-2362-83545B9F7088}"/>
                  </a:ext>
                </a:extLst>
              </p14:cNvPr>
              <p14:cNvContentPartPr/>
              <p14:nvPr/>
            </p14:nvContentPartPr>
            <p14:xfrm>
              <a:off x="495120" y="4615507"/>
              <a:ext cx="480" cy="480"/>
            </p14:xfrm>
          </p:contentPart>
        </mc:Choice>
        <mc:Fallback>
          <p:pic>
            <p:nvPicPr>
              <p:cNvPr id="6" name="Ink 5">
                <a:extLst>
                  <a:ext uri="{FF2B5EF4-FFF2-40B4-BE49-F238E27FC236}">
                    <a16:creationId xmlns:a16="http://schemas.microsoft.com/office/drawing/2014/main" id="{BF76F855-9EA9-5C25-2362-83545B9F7088}"/>
                  </a:ext>
                </a:extLst>
              </p:cNvPr>
              <p:cNvPicPr/>
              <p:nvPr/>
            </p:nvPicPr>
            <p:blipFill>
              <a:blip r:embed="rId3"/>
              <a:stretch>
                <a:fillRect/>
              </a:stretch>
            </p:blipFill>
            <p:spPr>
              <a:xfrm>
                <a:off x="483120" y="4603507"/>
                <a:ext cx="24000" cy="24000"/>
              </a:xfrm>
              <a:prstGeom prst="rect">
                <a:avLst/>
              </a:prstGeom>
            </p:spPr>
          </p:pic>
        </mc:Fallback>
      </mc:AlternateContent>
    </p:spTree>
    <p:extLst>
      <p:ext uri="{BB962C8B-B14F-4D97-AF65-F5344CB8AC3E}">
        <p14:creationId xmlns:p14="http://schemas.microsoft.com/office/powerpoint/2010/main" val="3342255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FC4832-4FFB-9D5D-19B4-323FDE4ACC6E}"/>
            </a:ext>
          </a:extLst>
        </p:cNvPr>
        <p:cNvGrpSpPr/>
        <p:nvPr/>
      </p:nvGrpSpPr>
      <p:grpSpPr>
        <a:xfrm>
          <a:off x="0" y="0"/>
          <a:ext cx="0" cy="0"/>
          <a:chOff x="0" y="0"/>
          <a:chExt cx="0" cy="0"/>
        </a:xfrm>
      </p:grpSpPr>
      <p:sp>
        <p:nvSpPr>
          <p:cNvPr id="3" name="Footer Placeholder 2">
            <a:extLst>
              <a:ext uri="{FF2B5EF4-FFF2-40B4-BE49-F238E27FC236}">
                <a16:creationId xmlns:a16="http://schemas.microsoft.com/office/drawing/2014/main" id="{891CFC83-B986-16C3-BF33-96F887B52A77}"/>
              </a:ext>
            </a:extLst>
          </p:cNvPr>
          <p:cNvSpPr>
            <a:spLocks noGrp="1"/>
          </p:cNvSpPr>
          <p:nvPr>
            <p:ph type="ftr" sz="quarter" idx="11"/>
          </p:nvPr>
        </p:nvSpPr>
        <p:spPr/>
        <p:txBody>
          <a:bodyPr/>
          <a:lstStyle/>
          <a:p>
            <a:pPr defTabSz="1218895"/>
            <a:r>
              <a:rPr lang="en-US" dirty="0">
                <a:solidFill>
                  <a:prstClr val="black">
                    <a:tint val="75000"/>
                  </a:prstClr>
                </a:solidFill>
                <a:latin typeface="Calibri"/>
              </a:rPr>
              <a:t>www.anubhavtrainings.com</a:t>
            </a:r>
          </a:p>
        </p:txBody>
      </p:sp>
      <p:sp>
        <p:nvSpPr>
          <p:cNvPr id="4" name="Slide Number Placeholder 3">
            <a:extLst>
              <a:ext uri="{FF2B5EF4-FFF2-40B4-BE49-F238E27FC236}">
                <a16:creationId xmlns:a16="http://schemas.microsoft.com/office/drawing/2014/main" id="{1FD6BB73-64E5-E9C5-AF8C-8BA5EEB33DAB}"/>
              </a:ext>
            </a:extLst>
          </p:cNvPr>
          <p:cNvSpPr>
            <a:spLocks noGrp="1"/>
          </p:cNvSpPr>
          <p:nvPr>
            <p:ph type="sldNum" sz="quarter" idx="12"/>
          </p:nvPr>
        </p:nvSpPr>
        <p:spPr>
          <a:xfrm>
            <a:off x="203147" y="6374633"/>
            <a:ext cx="609441" cy="365030"/>
          </a:xfrm>
        </p:spPr>
        <p:txBody>
          <a:bodyPr/>
          <a:lstStyle/>
          <a:p>
            <a:pPr defTabSz="1218895"/>
            <a:fld id="{B6F15528-21DE-4FAA-801E-634DDDAF4B2B}" type="slidenum">
              <a:rPr lang="en-US">
                <a:solidFill>
                  <a:prstClr val="black">
                    <a:tint val="75000"/>
                  </a:prstClr>
                </a:solidFill>
                <a:latin typeface="Calibri"/>
              </a:rPr>
              <a:pPr defTabSz="1218895"/>
              <a:t>11</a:t>
            </a:fld>
            <a:endParaRPr lang="en-US" dirty="0">
              <a:solidFill>
                <a:prstClr val="black">
                  <a:tint val="75000"/>
                </a:prstClr>
              </a:solidFill>
              <a:latin typeface="Calibri"/>
            </a:endParaRPr>
          </a:p>
        </p:txBody>
      </p:sp>
      <p:sp>
        <p:nvSpPr>
          <p:cNvPr id="5" name="Title 4">
            <a:extLst>
              <a:ext uri="{FF2B5EF4-FFF2-40B4-BE49-F238E27FC236}">
                <a16:creationId xmlns:a16="http://schemas.microsoft.com/office/drawing/2014/main" id="{BA0B2C21-F75A-AF9E-1C2D-18CE5F345C58}"/>
              </a:ext>
            </a:extLst>
          </p:cNvPr>
          <p:cNvSpPr>
            <a:spLocks noGrp="1"/>
          </p:cNvSpPr>
          <p:nvPr>
            <p:ph type="title"/>
          </p:nvPr>
        </p:nvSpPr>
        <p:spPr>
          <a:xfrm>
            <a:off x="101573" y="178647"/>
            <a:ext cx="10969943" cy="711016"/>
          </a:xfrm>
        </p:spPr>
        <p:txBody>
          <a:bodyPr/>
          <a:lstStyle/>
          <a:p>
            <a:r>
              <a:rPr lang="en-IN" sz="3333" dirty="0"/>
              <a:t>Architecture</a:t>
            </a:r>
          </a:p>
        </p:txBody>
      </p:sp>
      <p:sp>
        <p:nvSpPr>
          <p:cNvPr id="2" name="TextBox 1">
            <a:extLst>
              <a:ext uri="{FF2B5EF4-FFF2-40B4-BE49-F238E27FC236}">
                <a16:creationId xmlns:a16="http://schemas.microsoft.com/office/drawing/2014/main" id="{CC0B483A-A15E-471D-ED8B-583118B167E3}"/>
              </a:ext>
            </a:extLst>
          </p:cNvPr>
          <p:cNvSpPr txBox="1"/>
          <p:nvPr/>
        </p:nvSpPr>
        <p:spPr>
          <a:xfrm>
            <a:off x="203147" y="1295955"/>
            <a:ext cx="11782531" cy="5424663"/>
          </a:xfrm>
          <a:prstGeom prst="rect">
            <a:avLst/>
          </a:prstGeom>
        </p:spPr>
        <p:txBody>
          <a:bodyPr vert="horz" lIns="121888" tIns="60944" rIns="121888" bIns="60944" rtlCol="0">
            <a:normAutofit/>
          </a:bodyPr>
          <a:lstStyle/>
          <a:p>
            <a:pPr defTabSz="1218895">
              <a:spcBef>
                <a:spcPct val="20000"/>
              </a:spcBef>
            </a:pPr>
            <a:r>
              <a:rPr lang="en-US" sz="1866" dirty="0">
                <a:solidFill>
                  <a:prstClr val="black"/>
                </a:solidFill>
                <a:latin typeface="Calibri"/>
              </a:rPr>
              <a:t>&lt;content&gt;</a:t>
            </a:r>
          </a:p>
        </p:txBody>
      </p:sp>
      <p:pic>
        <p:nvPicPr>
          <p:cNvPr id="1026" name="Picture 2" descr="SAP Build Apps | AppGyver | Visual Low-Code App Builder">
            <a:extLst>
              <a:ext uri="{FF2B5EF4-FFF2-40B4-BE49-F238E27FC236}">
                <a16:creationId xmlns:a16="http://schemas.microsoft.com/office/drawing/2014/main" id="{9F149F53-AC90-7F1A-1AAE-37F4A7955DA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6067"/>
          <a:stretch/>
        </p:blipFill>
        <p:spPr bwMode="auto">
          <a:xfrm>
            <a:off x="181420" y="1190290"/>
            <a:ext cx="9649486" cy="47590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35544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366E87-7996-22E7-C8F4-3BB04C7C1E99}"/>
            </a:ext>
          </a:extLst>
        </p:cNvPr>
        <p:cNvGrpSpPr/>
        <p:nvPr/>
      </p:nvGrpSpPr>
      <p:grpSpPr>
        <a:xfrm>
          <a:off x="0" y="0"/>
          <a:ext cx="0" cy="0"/>
          <a:chOff x="0" y="0"/>
          <a:chExt cx="0" cy="0"/>
        </a:xfrm>
      </p:grpSpPr>
      <p:sp>
        <p:nvSpPr>
          <p:cNvPr id="3" name="Footer Placeholder 2">
            <a:extLst>
              <a:ext uri="{FF2B5EF4-FFF2-40B4-BE49-F238E27FC236}">
                <a16:creationId xmlns:a16="http://schemas.microsoft.com/office/drawing/2014/main" id="{CB2E6596-39B5-ACC3-D2CB-773BEA319ADF}"/>
              </a:ext>
            </a:extLst>
          </p:cNvPr>
          <p:cNvSpPr>
            <a:spLocks noGrp="1"/>
          </p:cNvSpPr>
          <p:nvPr>
            <p:ph type="ftr" sz="quarter" idx="11"/>
          </p:nvPr>
        </p:nvSpPr>
        <p:spPr/>
        <p:txBody>
          <a:bodyPr/>
          <a:lstStyle/>
          <a:p>
            <a:pPr defTabSz="1218895"/>
            <a:r>
              <a:rPr lang="en-US" dirty="0">
                <a:solidFill>
                  <a:prstClr val="black">
                    <a:tint val="75000"/>
                  </a:prstClr>
                </a:solidFill>
                <a:latin typeface="Calibri"/>
              </a:rPr>
              <a:t>www.anubhavtrainings.com</a:t>
            </a:r>
          </a:p>
        </p:txBody>
      </p:sp>
      <p:sp>
        <p:nvSpPr>
          <p:cNvPr id="4" name="Slide Number Placeholder 3">
            <a:extLst>
              <a:ext uri="{FF2B5EF4-FFF2-40B4-BE49-F238E27FC236}">
                <a16:creationId xmlns:a16="http://schemas.microsoft.com/office/drawing/2014/main" id="{40E2F47D-F0A7-25E8-7A57-232EF1ACC0F2}"/>
              </a:ext>
            </a:extLst>
          </p:cNvPr>
          <p:cNvSpPr>
            <a:spLocks noGrp="1"/>
          </p:cNvSpPr>
          <p:nvPr>
            <p:ph type="sldNum" sz="quarter" idx="12"/>
          </p:nvPr>
        </p:nvSpPr>
        <p:spPr>
          <a:xfrm>
            <a:off x="203147" y="6374633"/>
            <a:ext cx="609441" cy="365030"/>
          </a:xfrm>
        </p:spPr>
        <p:txBody>
          <a:bodyPr/>
          <a:lstStyle/>
          <a:p>
            <a:pPr defTabSz="1218895"/>
            <a:fld id="{B6F15528-21DE-4FAA-801E-634DDDAF4B2B}" type="slidenum">
              <a:rPr lang="en-US">
                <a:solidFill>
                  <a:prstClr val="black">
                    <a:tint val="75000"/>
                  </a:prstClr>
                </a:solidFill>
                <a:latin typeface="Calibri"/>
              </a:rPr>
              <a:pPr defTabSz="1218895"/>
              <a:t>12</a:t>
            </a:fld>
            <a:endParaRPr lang="en-US" dirty="0">
              <a:solidFill>
                <a:prstClr val="black">
                  <a:tint val="75000"/>
                </a:prstClr>
              </a:solidFill>
              <a:latin typeface="Calibri"/>
            </a:endParaRPr>
          </a:p>
        </p:txBody>
      </p:sp>
      <p:sp>
        <p:nvSpPr>
          <p:cNvPr id="5" name="Title 4">
            <a:extLst>
              <a:ext uri="{FF2B5EF4-FFF2-40B4-BE49-F238E27FC236}">
                <a16:creationId xmlns:a16="http://schemas.microsoft.com/office/drawing/2014/main" id="{24F6E4FF-D8B1-F30D-AE81-FE5B4F6A5272}"/>
              </a:ext>
            </a:extLst>
          </p:cNvPr>
          <p:cNvSpPr>
            <a:spLocks noGrp="1"/>
          </p:cNvSpPr>
          <p:nvPr>
            <p:ph type="title"/>
          </p:nvPr>
        </p:nvSpPr>
        <p:spPr>
          <a:xfrm>
            <a:off x="101573" y="178647"/>
            <a:ext cx="10969943" cy="711016"/>
          </a:xfrm>
        </p:spPr>
        <p:txBody>
          <a:bodyPr/>
          <a:lstStyle/>
          <a:p>
            <a:r>
              <a:rPr lang="en-IN" sz="3333" dirty="0"/>
              <a:t>What is Build Apps Booster</a:t>
            </a:r>
          </a:p>
        </p:txBody>
      </p:sp>
      <p:sp>
        <p:nvSpPr>
          <p:cNvPr id="8" name="TextBox 7">
            <a:extLst>
              <a:ext uri="{FF2B5EF4-FFF2-40B4-BE49-F238E27FC236}">
                <a16:creationId xmlns:a16="http://schemas.microsoft.com/office/drawing/2014/main" id="{3E6F95A9-2EF3-6962-61B8-739B7A4F6D5F}"/>
              </a:ext>
            </a:extLst>
          </p:cNvPr>
          <p:cNvSpPr txBox="1"/>
          <p:nvPr/>
        </p:nvSpPr>
        <p:spPr>
          <a:xfrm>
            <a:off x="203146" y="1302293"/>
            <a:ext cx="11376237" cy="1527982"/>
          </a:xfrm>
          <a:prstGeom prst="rect">
            <a:avLst/>
          </a:prstGeom>
          <a:noFill/>
        </p:spPr>
        <p:txBody>
          <a:bodyPr wrap="square" rtlCol="0">
            <a:spAutoFit/>
          </a:bodyPr>
          <a:lstStyle/>
          <a:p>
            <a:pPr algn="just" defTabSz="1218895"/>
            <a:r>
              <a:rPr lang="en-US" sz="1866" dirty="0">
                <a:solidFill>
                  <a:prstClr val="black"/>
                </a:solidFill>
                <a:latin typeface="Calibri"/>
              </a:rPr>
              <a:t>To automatically subscribe, navigate to the </a:t>
            </a:r>
            <a:r>
              <a:rPr lang="en-US" sz="1866" b="1" dirty="0">
                <a:solidFill>
                  <a:prstClr val="black"/>
                </a:solidFill>
                <a:latin typeface="Calibri"/>
              </a:rPr>
              <a:t>Boosters</a:t>
            </a:r>
            <a:r>
              <a:rPr lang="en-US" sz="1866" dirty="0">
                <a:solidFill>
                  <a:prstClr val="black"/>
                </a:solidFill>
                <a:latin typeface="Calibri"/>
              </a:rPr>
              <a:t> tab in your Global account and search for </a:t>
            </a:r>
            <a:r>
              <a:rPr lang="en-US" sz="1866" b="1" dirty="0">
                <a:solidFill>
                  <a:prstClr val="black"/>
                </a:solidFill>
                <a:latin typeface="Calibri"/>
              </a:rPr>
              <a:t>Get Started with SAP Build Apps</a:t>
            </a:r>
            <a:r>
              <a:rPr lang="en-US" sz="1866" dirty="0">
                <a:solidFill>
                  <a:prstClr val="black"/>
                </a:solidFill>
                <a:latin typeface="Calibri"/>
              </a:rPr>
              <a:t>. At the moment, there are two boosters available: "Detailed Account Setup" and "Quick Account Setup". Choose </a:t>
            </a:r>
            <a:r>
              <a:rPr lang="en-US" sz="1866" b="1" dirty="0">
                <a:solidFill>
                  <a:prstClr val="black"/>
                </a:solidFill>
                <a:latin typeface="Calibri"/>
              </a:rPr>
              <a:t>Quick Account Setup</a:t>
            </a:r>
            <a:r>
              <a:rPr lang="en-US" sz="1866" dirty="0">
                <a:solidFill>
                  <a:prstClr val="black"/>
                </a:solidFill>
                <a:latin typeface="Calibri"/>
              </a:rPr>
              <a:t> if you're new to the SAP BTP platform or haven't set up a subaccount for SAP Build Apps yet. </a:t>
            </a:r>
            <a:r>
              <a:rPr lang="en-US" sz="1866" b="1" dirty="0">
                <a:solidFill>
                  <a:prstClr val="black"/>
                </a:solidFill>
                <a:latin typeface="Calibri"/>
              </a:rPr>
              <a:t>Detailed Account Setup</a:t>
            </a:r>
            <a:r>
              <a:rPr lang="en-US" sz="1866" dirty="0">
                <a:solidFill>
                  <a:prstClr val="black"/>
                </a:solidFill>
                <a:latin typeface="Calibri"/>
              </a:rPr>
              <a:t> gives you more control over the setup process and allows you to use an already created subaccount.</a:t>
            </a:r>
            <a:endParaRPr lang="en-US" sz="1400" dirty="0">
              <a:solidFill>
                <a:srgbClr val="333333"/>
              </a:solidFill>
              <a:latin typeface="72" panose="020B0503030000000003" pitchFamily="34" charset="0"/>
            </a:endParaRPr>
          </a:p>
        </p:txBody>
      </p:sp>
      <p:pic>
        <p:nvPicPr>
          <p:cNvPr id="5122" name="Picture 2">
            <a:extLst>
              <a:ext uri="{FF2B5EF4-FFF2-40B4-BE49-F238E27FC236}">
                <a16:creationId xmlns:a16="http://schemas.microsoft.com/office/drawing/2014/main" id="{A2687498-F9C7-9EE3-60CB-5395F74E72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3147" y="3022706"/>
            <a:ext cx="6549717" cy="29223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502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1000"/>
                                        <p:tgtEl>
                                          <p:spTgt spid="8">
                                            <p:txEl>
                                              <p:pRg st="0" end="0"/>
                                            </p:txEl>
                                          </p:spTgt>
                                        </p:tgtEl>
                                      </p:cBhvr>
                                    </p:animEffect>
                                    <p:anim calcmode="lin" valueType="num">
                                      <p:cBhvr>
                                        <p:cTn id="8"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2FF936-5D85-DD7F-A65D-9D0E2646F7DA}"/>
            </a:ext>
          </a:extLst>
        </p:cNvPr>
        <p:cNvGrpSpPr/>
        <p:nvPr/>
      </p:nvGrpSpPr>
      <p:grpSpPr>
        <a:xfrm>
          <a:off x="0" y="0"/>
          <a:ext cx="0" cy="0"/>
          <a:chOff x="0" y="0"/>
          <a:chExt cx="0" cy="0"/>
        </a:xfrm>
      </p:grpSpPr>
      <p:pic>
        <p:nvPicPr>
          <p:cNvPr id="2" name="Picture 2" descr="A person smiling at a computer&#10;&#10;Description automatically generated">
            <a:extLst>
              <a:ext uri="{FF2B5EF4-FFF2-40B4-BE49-F238E27FC236}">
                <a16:creationId xmlns:a16="http://schemas.microsoft.com/office/drawing/2014/main" id="{C5ADDAA8-09C4-2AD3-B045-D91BD84DAD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b="11950"/>
          <a:stretch/>
        </p:blipFill>
        <p:spPr bwMode="auto">
          <a:xfrm>
            <a:off x="609441" y="1295956"/>
            <a:ext cx="10969943" cy="4829506"/>
          </a:xfrm>
          <a:prstGeom prst="rect">
            <a:avLst/>
          </a:prstGeom>
          <a:solidFill>
            <a:srgbClr val="FFFFFF"/>
          </a:solidFill>
        </p:spPr>
      </p:pic>
      <p:sp>
        <p:nvSpPr>
          <p:cNvPr id="3" name="Footer Placeholder 2">
            <a:extLst>
              <a:ext uri="{FF2B5EF4-FFF2-40B4-BE49-F238E27FC236}">
                <a16:creationId xmlns:a16="http://schemas.microsoft.com/office/drawing/2014/main" id="{573C06EE-9546-B2F7-B405-F9DEF20D24CC}"/>
              </a:ext>
            </a:extLst>
          </p:cNvPr>
          <p:cNvSpPr>
            <a:spLocks noGrp="1"/>
          </p:cNvSpPr>
          <p:nvPr>
            <p:ph type="ftr" sz="quarter" idx="11"/>
          </p:nvPr>
        </p:nvSpPr>
        <p:spPr>
          <a:xfrm>
            <a:off x="4164515" y="6355588"/>
            <a:ext cx="3859795" cy="365030"/>
          </a:xfrm>
        </p:spPr>
        <p:txBody>
          <a:bodyPr anchor="ctr">
            <a:normAutofit/>
          </a:bodyPr>
          <a:lstStyle/>
          <a:p>
            <a:pPr defTabSz="1218895">
              <a:lnSpc>
                <a:spcPct val="90000"/>
              </a:lnSpc>
              <a:spcAft>
                <a:spcPts val="800"/>
              </a:spcAft>
            </a:pPr>
            <a:r>
              <a:rPr lang="en-US" dirty="0">
                <a:solidFill>
                  <a:prstClr val="black">
                    <a:tint val="75000"/>
                  </a:prstClr>
                </a:solidFill>
                <a:latin typeface="Calibri"/>
              </a:rPr>
              <a:t>www.anubhavtrainings.com</a:t>
            </a:r>
            <a:endParaRPr lang="en-US">
              <a:solidFill>
                <a:prstClr val="black">
                  <a:tint val="75000"/>
                </a:prstClr>
              </a:solidFill>
              <a:latin typeface="Calibri"/>
            </a:endParaRPr>
          </a:p>
        </p:txBody>
      </p:sp>
      <p:sp>
        <p:nvSpPr>
          <p:cNvPr id="4" name="Slide Number Placeholder 3">
            <a:extLst>
              <a:ext uri="{FF2B5EF4-FFF2-40B4-BE49-F238E27FC236}">
                <a16:creationId xmlns:a16="http://schemas.microsoft.com/office/drawing/2014/main" id="{4C5BB865-FBB8-C99B-578D-A06188192290}"/>
              </a:ext>
            </a:extLst>
          </p:cNvPr>
          <p:cNvSpPr>
            <a:spLocks noGrp="1"/>
          </p:cNvSpPr>
          <p:nvPr>
            <p:ph type="sldNum" sz="quarter" idx="12"/>
          </p:nvPr>
        </p:nvSpPr>
        <p:spPr>
          <a:xfrm>
            <a:off x="609441" y="6355588"/>
            <a:ext cx="2844059" cy="365030"/>
          </a:xfrm>
        </p:spPr>
        <p:txBody>
          <a:bodyPr anchor="ctr">
            <a:normAutofit/>
          </a:bodyPr>
          <a:lstStyle/>
          <a:p>
            <a:pPr defTabSz="1218895">
              <a:lnSpc>
                <a:spcPct val="90000"/>
              </a:lnSpc>
              <a:spcAft>
                <a:spcPts val="800"/>
              </a:spcAft>
            </a:pPr>
            <a:fld id="{B6F15528-21DE-4FAA-801E-634DDDAF4B2B}" type="slidenum">
              <a:rPr lang="en-US">
                <a:solidFill>
                  <a:prstClr val="black">
                    <a:tint val="75000"/>
                  </a:prstClr>
                </a:solidFill>
                <a:latin typeface="Calibri"/>
              </a:rPr>
              <a:pPr defTabSz="1218895">
                <a:lnSpc>
                  <a:spcPct val="90000"/>
                </a:lnSpc>
                <a:spcAft>
                  <a:spcPts val="800"/>
                </a:spcAft>
              </a:pPr>
              <a:t>13</a:t>
            </a:fld>
            <a:endParaRPr lang="en-US">
              <a:solidFill>
                <a:prstClr val="black">
                  <a:tint val="75000"/>
                </a:prstClr>
              </a:solidFill>
              <a:latin typeface="Calibri"/>
            </a:endParaRPr>
          </a:p>
        </p:txBody>
      </p:sp>
      <p:sp>
        <p:nvSpPr>
          <p:cNvPr id="5" name="Title 4">
            <a:extLst>
              <a:ext uri="{FF2B5EF4-FFF2-40B4-BE49-F238E27FC236}">
                <a16:creationId xmlns:a16="http://schemas.microsoft.com/office/drawing/2014/main" id="{7C3E2BCE-2B31-8239-DE9D-0379C0E515B8}"/>
              </a:ext>
            </a:extLst>
          </p:cNvPr>
          <p:cNvSpPr>
            <a:spLocks noGrp="1"/>
          </p:cNvSpPr>
          <p:nvPr>
            <p:ph type="title"/>
          </p:nvPr>
        </p:nvSpPr>
        <p:spPr>
          <a:xfrm>
            <a:off x="609441" y="584942"/>
            <a:ext cx="10969943" cy="711016"/>
          </a:xfrm>
        </p:spPr>
        <p:txBody>
          <a:bodyPr>
            <a:normAutofit/>
          </a:bodyPr>
          <a:lstStyle/>
          <a:p>
            <a:r>
              <a:rPr lang="en-IN" dirty="0"/>
              <a:t>Hands-on Setup and overview of Build Apps</a:t>
            </a:r>
          </a:p>
        </p:txBody>
      </p:sp>
    </p:spTree>
    <p:extLst>
      <p:ext uri="{BB962C8B-B14F-4D97-AF65-F5344CB8AC3E}">
        <p14:creationId xmlns:p14="http://schemas.microsoft.com/office/powerpoint/2010/main" val="37526147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CD26BE-246E-3CB9-BEC5-4CAE6312C258}"/>
            </a:ext>
          </a:extLst>
        </p:cNvPr>
        <p:cNvGrpSpPr/>
        <p:nvPr/>
      </p:nvGrpSpPr>
      <p:grpSpPr>
        <a:xfrm>
          <a:off x="0" y="0"/>
          <a:ext cx="0" cy="0"/>
          <a:chOff x="0" y="0"/>
          <a:chExt cx="0" cy="0"/>
        </a:xfrm>
      </p:grpSpPr>
      <p:sp>
        <p:nvSpPr>
          <p:cNvPr id="3" name="Footer Placeholder 2">
            <a:extLst>
              <a:ext uri="{FF2B5EF4-FFF2-40B4-BE49-F238E27FC236}">
                <a16:creationId xmlns:a16="http://schemas.microsoft.com/office/drawing/2014/main" id="{CF6D2150-2174-5A7B-C866-29655357145F}"/>
              </a:ext>
            </a:extLst>
          </p:cNvPr>
          <p:cNvSpPr>
            <a:spLocks noGrp="1"/>
          </p:cNvSpPr>
          <p:nvPr>
            <p:ph type="ftr" sz="quarter" idx="11"/>
          </p:nvPr>
        </p:nvSpPr>
        <p:spPr/>
        <p:txBody>
          <a:bodyPr/>
          <a:lstStyle/>
          <a:p>
            <a:pPr defTabSz="1218895"/>
            <a:r>
              <a:rPr lang="en-US">
                <a:solidFill>
                  <a:prstClr val="black">
                    <a:tint val="75000"/>
                  </a:prstClr>
                </a:solidFill>
                <a:latin typeface="Calibri"/>
              </a:rPr>
              <a:t>www.anubhavtrainings.com</a:t>
            </a:r>
            <a:endParaRPr lang="en-US" dirty="0">
              <a:solidFill>
                <a:prstClr val="black">
                  <a:tint val="75000"/>
                </a:prstClr>
              </a:solidFill>
              <a:latin typeface="Calibri"/>
            </a:endParaRPr>
          </a:p>
        </p:txBody>
      </p:sp>
      <p:sp>
        <p:nvSpPr>
          <p:cNvPr id="4" name="Slide Number Placeholder 3">
            <a:extLst>
              <a:ext uri="{FF2B5EF4-FFF2-40B4-BE49-F238E27FC236}">
                <a16:creationId xmlns:a16="http://schemas.microsoft.com/office/drawing/2014/main" id="{4559C181-96E2-152C-800E-5C611BD1B8FB}"/>
              </a:ext>
            </a:extLst>
          </p:cNvPr>
          <p:cNvSpPr>
            <a:spLocks noGrp="1"/>
          </p:cNvSpPr>
          <p:nvPr>
            <p:ph type="sldNum" sz="quarter" idx="12"/>
          </p:nvPr>
        </p:nvSpPr>
        <p:spPr>
          <a:xfrm>
            <a:off x="203147" y="6374633"/>
            <a:ext cx="609441" cy="365030"/>
          </a:xfrm>
        </p:spPr>
        <p:txBody>
          <a:bodyPr/>
          <a:lstStyle/>
          <a:p>
            <a:pPr defTabSz="1218895"/>
            <a:fld id="{B6F15528-21DE-4FAA-801E-634DDDAF4B2B}" type="slidenum">
              <a:rPr lang="en-US">
                <a:solidFill>
                  <a:prstClr val="black">
                    <a:tint val="75000"/>
                  </a:prstClr>
                </a:solidFill>
                <a:latin typeface="Calibri"/>
              </a:rPr>
              <a:pPr defTabSz="1218895"/>
              <a:t>14</a:t>
            </a:fld>
            <a:endParaRPr lang="en-US" dirty="0">
              <a:solidFill>
                <a:prstClr val="black">
                  <a:tint val="75000"/>
                </a:prstClr>
              </a:solidFill>
              <a:latin typeface="Calibri"/>
            </a:endParaRPr>
          </a:p>
        </p:txBody>
      </p:sp>
      <p:sp>
        <p:nvSpPr>
          <p:cNvPr id="5" name="Title 4">
            <a:extLst>
              <a:ext uri="{FF2B5EF4-FFF2-40B4-BE49-F238E27FC236}">
                <a16:creationId xmlns:a16="http://schemas.microsoft.com/office/drawing/2014/main" id="{0596141A-E48C-8765-287D-40A518F1B3AB}"/>
              </a:ext>
            </a:extLst>
          </p:cNvPr>
          <p:cNvSpPr>
            <a:spLocks noGrp="1"/>
          </p:cNvSpPr>
          <p:nvPr>
            <p:ph type="title"/>
          </p:nvPr>
        </p:nvSpPr>
        <p:spPr>
          <a:xfrm>
            <a:off x="101573" y="178647"/>
            <a:ext cx="10969943" cy="711016"/>
          </a:xfrm>
        </p:spPr>
        <p:txBody>
          <a:bodyPr/>
          <a:lstStyle/>
          <a:p>
            <a:r>
              <a:rPr lang="en-IN" sz="3333"/>
              <a:t>Core Components</a:t>
            </a:r>
            <a:endParaRPr lang="en-IN" sz="3333" dirty="0"/>
          </a:p>
        </p:txBody>
      </p:sp>
      <p:sp>
        <p:nvSpPr>
          <p:cNvPr id="2" name="TextBox 1">
            <a:extLst>
              <a:ext uri="{FF2B5EF4-FFF2-40B4-BE49-F238E27FC236}">
                <a16:creationId xmlns:a16="http://schemas.microsoft.com/office/drawing/2014/main" id="{A84D922D-6FA8-68E0-B4AC-D0A585E10AF5}"/>
              </a:ext>
            </a:extLst>
          </p:cNvPr>
          <p:cNvSpPr txBox="1"/>
          <p:nvPr/>
        </p:nvSpPr>
        <p:spPr>
          <a:xfrm>
            <a:off x="304720" y="1662573"/>
            <a:ext cx="5383398" cy="4875530"/>
          </a:xfrm>
          <a:prstGeom prst="rect">
            <a:avLst/>
          </a:prstGeom>
        </p:spPr>
        <p:txBody>
          <a:bodyPr vert="horz" lIns="121888" tIns="60944" rIns="121888" bIns="60944" rtlCol="0">
            <a:normAutofit/>
          </a:bodyPr>
          <a:lstStyle/>
          <a:p>
            <a:pPr defTabSz="1218895">
              <a:spcBef>
                <a:spcPct val="20000"/>
              </a:spcBef>
            </a:pPr>
            <a:r>
              <a:rPr lang="en-US" sz="1866" b="1" dirty="0">
                <a:solidFill>
                  <a:prstClr val="black"/>
                </a:solidFill>
                <a:latin typeface="Calibri"/>
              </a:rPr>
              <a:t>Lobby </a:t>
            </a:r>
            <a:r>
              <a:rPr lang="en-US" sz="1866" dirty="0">
                <a:solidFill>
                  <a:prstClr val="black"/>
                </a:solidFill>
                <a:latin typeface="Calibri"/>
              </a:rPr>
              <a:t>– Centrally view and manage all build apps and business processes.</a:t>
            </a:r>
          </a:p>
          <a:p>
            <a:pPr defTabSz="1218895">
              <a:spcBef>
                <a:spcPct val="20000"/>
              </a:spcBef>
            </a:pPr>
            <a:r>
              <a:rPr lang="en-US" sz="1866" b="1" dirty="0">
                <a:solidFill>
                  <a:prstClr val="black"/>
                </a:solidFill>
                <a:latin typeface="Calibri"/>
              </a:rPr>
              <a:t>User Interface</a:t>
            </a:r>
            <a:r>
              <a:rPr lang="en-US" sz="1866" dirty="0">
                <a:solidFill>
                  <a:prstClr val="black"/>
                </a:solidFill>
                <a:latin typeface="Calibri"/>
              </a:rPr>
              <a:t> – design and develop the pages which includes UI elements such as text, input, radio etc.</a:t>
            </a:r>
          </a:p>
          <a:p>
            <a:pPr defTabSz="1218895">
              <a:spcBef>
                <a:spcPct val="20000"/>
              </a:spcBef>
            </a:pPr>
            <a:r>
              <a:rPr lang="en-US" sz="1866" b="1" dirty="0">
                <a:solidFill>
                  <a:prstClr val="black"/>
                </a:solidFill>
                <a:latin typeface="Calibri"/>
              </a:rPr>
              <a:t>Variables</a:t>
            </a:r>
            <a:r>
              <a:rPr lang="en-US" sz="1866" dirty="0">
                <a:solidFill>
                  <a:prstClr val="black"/>
                </a:solidFill>
                <a:latin typeface="Calibri"/>
              </a:rPr>
              <a:t> – define local and global variables to exchange and manage data of the running app</a:t>
            </a:r>
          </a:p>
          <a:p>
            <a:pPr defTabSz="1218895">
              <a:spcBef>
                <a:spcPct val="20000"/>
              </a:spcBef>
            </a:pPr>
            <a:r>
              <a:rPr lang="en-US" sz="1866" b="1" dirty="0">
                <a:solidFill>
                  <a:prstClr val="black"/>
                </a:solidFill>
                <a:latin typeface="Calibri"/>
              </a:rPr>
              <a:t>Integrations</a:t>
            </a:r>
            <a:r>
              <a:rPr lang="en-US" sz="1866" dirty="0">
                <a:solidFill>
                  <a:prstClr val="black"/>
                </a:solidFill>
                <a:latin typeface="Calibri"/>
              </a:rPr>
              <a:t> – Manage integrations and connections to 3</a:t>
            </a:r>
            <a:r>
              <a:rPr lang="en-US" sz="1866" baseline="30000" dirty="0">
                <a:solidFill>
                  <a:prstClr val="black"/>
                </a:solidFill>
                <a:latin typeface="Calibri"/>
              </a:rPr>
              <a:t>rd</a:t>
            </a:r>
            <a:r>
              <a:rPr lang="en-US" sz="1866" dirty="0">
                <a:solidFill>
                  <a:prstClr val="black"/>
                </a:solidFill>
                <a:latin typeface="Calibri"/>
              </a:rPr>
              <a:t> party systems and servers such as S/4HANA</a:t>
            </a:r>
          </a:p>
          <a:p>
            <a:pPr defTabSz="1218895">
              <a:spcBef>
                <a:spcPct val="20000"/>
              </a:spcBef>
            </a:pPr>
            <a:r>
              <a:rPr lang="en-US" sz="1866" b="1" dirty="0">
                <a:solidFill>
                  <a:prstClr val="black"/>
                </a:solidFill>
                <a:latin typeface="Calibri"/>
              </a:rPr>
              <a:t>Navigation </a:t>
            </a:r>
            <a:r>
              <a:rPr lang="en-US" sz="1866" dirty="0">
                <a:solidFill>
                  <a:prstClr val="black"/>
                </a:solidFill>
                <a:latin typeface="Calibri"/>
              </a:rPr>
              <a:t>– Manage the side panel and navigation option for burger icon</a:t>
            </a:r>
          </a:p>
          <a:p>
            <a:pPr defTabSz="1218895">
              <a:spcBef>
                <a:spcPct val="20000"/>
              </a:spcBef>
            </a:pPr>
            <a:r>
              <a:rPr lang="en-US" sz="1866" b="1" dirty="0">
                <a:solidFill>
                  <a:prstClr val="black"/>
                </a:solidFill>
                <a:latin typeface="Calibri"/>
              </a:rPr>
              <a:t>Authentication </a:t>
            </a:r>
            <a:r>
              <a:rPr lang="en-US" sz="1866" dirty="0">
                <a:solidFill>
                  <a:prstClr val="black"/>
                </a:solidFill>
                <a:latin typeface="Calibri"/>
              </a:rPr>
              <a:t>– Control the authentication mechanism for allowing secure access for users</a:t>
            </a:r>
          </a:p>
          <a:p>
            <a:pPr defTabSz="1218895">
              <a:spcBef>
                <a:spcPct val="20000"/>
              </a:spcBef>
            </a:pPr>
            <a:r>
              <a:rPr lang="en-US" sz="1866" b="1" dirty="0">
                <a:solidFill>
                  <a:prstClr val="black"/>
                </a:solidFill>
                <a:latin typeface="Calibri"/>
              </a:rPr>
              <a:t>Theme </a:t>
            </a:r>
            <a:r>
              <a:rPr lang="en-US" sz="1866" dirty="0">
                <a:solidFill>
                  <a:prstClr val="black"/>
                </a:solidFill>
                <a:latin typeface="Calibri"/>
              </a:rPr>
              <a:t>– Build and apply custom theme for the application to give branding</a:t>
            </a:r>
          </a:p>
          <a:p>
            <a:pPr defTabSz="1218895">
              <a:spcBef>
                <a:spcPct val="20000"/>
              </a:spcBef>
            </a:pPr>
            <a:endParaRPr lang="en-US" sz="1866" dirty="0">
              <a:solidFill>
                <a:prstClr val="black"/>
              </a:solidFill>
              <a:latin typeface="Calibri"/>
            </a:endParaRPr>
          </a:p>
        </p:txBody>
      </p:sp>
      <p:pic>
        <p:nvPicPr>
          <p:cNvPr id="6146" name="Picture 2">
            <a:extLst>
              <a:ext uri="{FF2B5EF4-FFF2-40B4-BE49-F238E27FC236}">
                <a16:creationId xmlns:a16="http://schemas.microsoft.com/office/drawing/2014/main" id="{94839252-DC62-4934-B8C8-4E414A27333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992839" y="1092809"/>
            <a:ext cx="5891265" cy="337179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SAP Build Apps | AppGyver | Visual Low-Code App Builder">
            <a:extLst>
              <a:ext uri="{FF2B5EF4-FFF2-40B4-BE49-F238E27FC236}">
                <a16:creationId xmlns:a16="http://schemas.microsoft.com/office/drawing/2014/main" id="{DDEAD60D-07E2-7BBE-F2E6-5683F3419DB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067"/>
          <a:stretch/>
        </p:blipFill>
        <p:spPr bwMode="auto">
          <a:xfrm>
            <a:off x="6253037" y="3632147"/>
            <a:ext cx="5370869" cy="26488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93854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1000"/>
                                        <p:tgtEl>
                                          <p:spTgt spid="2">
                                            <p:txEl>
                                              <p:pRg st="0" end="0"/>
                                            </p:txEl>
                                          </p:spTgt>
                                        </p:tgtEl>
                                      </p:cBhvr>
                                    </p:animEffect>
                                    <p:anim calcmode="lin" valueType="num">
                                      <p:cBhvr>
                                        <p:cTn id="8"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1" end="1"/>
                                            </p:txEl>
                                          </p:spTgt>
                                        </p:tgtEl>
                                        <p:attrNameLst>
                                          <p:attrName>style.visibility</p:attrName>
                                        </p:attrNameLst>
                                      </p:cBhvr>
                                      <p:to>
                                        <p:strVal val="visible"/>
                                      </p:to>
                                    </p:set>
                                    <p:animEffect transition="in" filter="fade">
                                      <p:cBhvr>
                                        <p:cTn id="14" dur="1000"/>
                                        <p:tgtEl>
                                          <p:spTgt spid="2">
                                            <p:txEl>
                                              <p:pRg st="1" end="1"/>
                                            </p:txEl>
                                          </p:spTgt>
                                        </p:tgtEl>
                                      </p:cBhvr>
                                    </p:animEffect>
                                    <p:anim calcmode="lin" valueType="num">
                                      <p:cBhvr>
                                        <p:cTn id="15" dur="1000" fill="hold"/>
                                        <p:tgtEl>
                                          <p:spTgt spid="2">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2">
                                            <p:txEl>
                                              <p:pRg st="2" end="2"/>
                                            </p:txEl>
                                          </p:spTgt>
                                        </p:tgtEl>
                                        <p:attrNameLst>
                                          <p:attrName>style.visibility</p:attrName>
                                        </p:attrNameLst>
                                      </p:cBhvr>
                                      <p:to>
                                        <p:strVal val="visible"/>
                                      </p:to>
                                    </p:set>
                                    <p:animEffect transition="in" filter="fade">
                                      <p:cBhvr>
                                        <p:cTn id="21" dur="1000"/>
                                        <p:tgtEl>
                                          <p:spTgt spid="2">
                                            <p:txEl>
                                              <p:pRg st="2" end="2"/>
                                            </p:txEl>
                                          </p:spTgt>
                                        </p:tgtEl>
                                      </p:cBhvr>
                                    </p:animEffect>
                                    <p:anim calcmode="lin" valueType="num">
                                      <p:cBhvr>
                                        <p:cTn id="22"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2">
                                            <p:txEl>
                                              <p:pRg st="3" end="3"/>
                                            </p:txEl>
                                          </p:spTgt>
                                        </p:tgtEl>
                                        <p:attrNameLst>
                                          <p:attrName>style.visibility</p:attrName>
                                        </p:attrNameLst>
                                      </p:cBhvr>
                                      <p:to>
                                        <p:strVal val="visible"/>
                                      </p:to>
                                    </p:set>
                                    <p:animEffect transition="in" filter="fade">
                                      <p:cBhvr>
                                        <p:cTn id="28" dur="1000"/>
                                        <p:tgtEl>
                                          <p:spTgt spid="2">
                                            <p:txEl>
                                              <p:pRg st="3" end="3"/>
                                            </p:txEl>
                                          </p:spTgt>
                                        </p:tgtEl>
                                      </p:cBhvr>
                                    </p:animEffect>
                                    <p:anim calcmode="lin" valueType="num">
                                      <p:cBhvr>
                                        <p:cTn id="29"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2">
                                            <p:txEl>
                                              <p:pRg st="4" end="4"/>
                                            </p:txEl>
                                          </p:spTgt>
                                        </p:tgtEl>
                                        <p:attrNameLst>
                                          <p:attrName>style.visibility</p:attrName>
                                        </p:attrNameLst>
                                      </p:cBhvr>
                                      <p:to>
                                        <p:strVal val="visible"/>
                                      </p:to>
                                    </p:set>
                                    <p:animEffect transition="in" filter="fade">
                                      <p:cBhvr>
                                        <p:cTn id="35" dur="1000"/>
                                        <p:tgtEl>
                                          <p:spTgt spid="2">
                                            <p:txEl>
                                              <p:pRg st="4" end="4"/>
                                            </p:txEl>
                                          </p:spTgt>
                                        </p:tgtEl>
                                      </p:cBhvr>
                                    </p:animEffect>
                                    <p:anim calcmode="lin" valueType="num">
                                      <p:cBhvr>
                                        <p:cTn id="36" dur="1000" fill="hold"/>
                                        <p:tgtEl>
                                          <p:spTgt spid="2">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2">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2">
                                            <p:txEl>
                                              <p:pRg st="5" end="5"/>
                                            </p:txEl>
                                          </p:spTgt>
                                        </p:tgtEl>
                                        <p:attrNameLst>
                                          <p:attrName>style.visibility</p:attrName>
                                        </p:attrNameLst>
                                      </p:cBhvr>
                                      <p:to>
                                        <p:strVal val="visible"/>
                                      </p:to>
                                    </p:set>
                                    <p:animEffect transition="in" filter="fade">
                                      <p:cBhvr>
                                        <p:cTn id="42" dur="1000"/>
                                        <p:tgtEl>
                                          <p:spTgt spid="2">
                                            <p:txEl>
                                              <p:pRg st="5" end="5"/>
                                            </p:txEl>
                                          </p:spTgt>
                                        </p:tgtEl>
                                      </p:cBhvr>
                                    </p:animEffect>
                                    <p:anim calcmode="lin" valueType="num">
                                      <p:cBhvr>
                                        <p:cTn id="43" dur="1000" fill="hold"/>
                                        <p:tgtEl>
                                          <p:spTgt spid="2">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2">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2">
                                            <p:txEl>
                                              <p:pRg st="6" end="6"/>
                                            </p:txEl>
                                          </p:spTgt>
                                        </p:tgtEl>
                                        <p:attrNameLst>
                                          <p:attrName>style.visibility</p:attrName>
                                        </p:attrNameLst>
                                      </p:cBhvr>
                                      <p:to>
                                        <p:strVal val="visible"/>
                                      </p:to>
                                    </p:set>
                                    <p:animEffect transition="in" filter="fade">
                                      <p:cBhvr>
                                        <p:cTn id="49" dur="1000"/>
                                        <p:tgtEl>
                                          <p:spTgt spid="2">
                                            <p:txEl>
                                              <p:pRg st="6" end="6"/>
                                            </p:txEl>
                                          </p:spTgt>
                                        </p:tgtEl>
                                      </p:cBhvr>
                                    </p:animEffect>
                                    <p:anim calcmode="lin" valueType="num">
                                      <p:cBhvr>
                                        <p:cTn id="50" dur="1000" fill="hold"/>
                                        <p:tgtEl>
                                          <p:spTgt spid="2">
                                            <p:txEl>
                                              <p:pRg st="6" end="6"/>
                                            </p:txEl>
                                          </p:spTgt>
                                        </p:tgtEl>
                                        <p:attrNameLst>
                                          <p:attrName>ppt_x</p:attrName>
                                        </p:attrNameLst>
                                      </p:cBhvr>
                                      <p:tavLst>
                                        <p:tav tm="0">
                                          <p:val>
                                            <p:strVal val="#ppt_x"/>
                                          </p:val>
                                        </p:tav>
                                        <p:tav tm="100000">
                                          <p:val>
                                            <p:strVal val="#ppt_x"/>
                                          </p:val>
                                        </p:tav>
                                      </p:tavLst>
                                    </p:anim>
                                    <p:anim calcmode="lin" valueType="num">
                                      <p:cBhvr>
                                        <p:cTn id="51" dur="1000" fill="hold"/>
                                        <p:tgtEl>
                                          <p:spTgt spid="2">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7D7723-F0DE-140F-85E5-0EA20C1A9B6F}"/>
            </a:ext>
          </a:extLst>
        </p:cNvPr>
        <p:cNvGrpSpPr/>
        <p:nvPr/>
      </p:nvGrpSpPr>
      <p:grpSpPr>
        <a:xfrm>
          <a:off x="0" y="0"/>
          <a:ext cx="0" cy="0"/>
          <a:chOff x="0" y="0"/>
          <a:chExt cx="0" cy="0"/>
        </a:xfrm>
      </p:grpSpPr>
      <p:sp>
        <p:nvSpPr>
          <p:cNvPr id="3" name="Footer Placeholder 2">
            <a:extLst>
              <a:ext uri="{FF2B5EF4-FFF2-40B4-BE49-F238E27FC236}">
                <a16:creationId xmlns:a16="http://schemas.microsoft.com/office/drawing/2014/main" id="{494CA04C-0AAB-AC47-88FE-6025A12DBA18}"/>
              </a:ext>
            </a:extLst>
          </p:cNvPr>
          <p:cNvSpPr>
            <a:spLocks noGrp="1"/>
          </p:cNvSpPr>
          <p:nvPr>
            <p:ph type="ftr" sz="quarter" idx="11"/>
          </p:nvPr>
        </p:nvSpPr>
        <p:spPr/>
        <p:txBody>
          <a:bodyPr/>
          <a:lstStyle/>
          <a:p>
            <a:pPr defTabSz="1218895"/>
            <a:r>
              <a:rPr lang="en-US" dirty="0">
                <a:solidFill>
                  <a:prstClr val="black">
                    <a:tint val="75000"/>
                  </a:prstClr>
                </a:solidFill>
                <a:latin typeface="Calibri"/>
              </a:rPr>
              <a:t>www.anubhavtrainings.com</a:t>
            </a:r>
          </a:p>
        </p:txBody>
      </p:sp>
      <p:sp>
        <p:nvSpPr>
          <p:cNvPr id="4" name="Slide Number Placeholder 3">
            <a:extLst>
              <a:ext uri="{FF2B5EF4-FFF2-40B4-BE49-F238E27FC236}">
                <a16:creationId xmlns:a16="http://schemas.microsoft.com/office/drawing/2014/main" id="{1213EC65-21A6-D448-3735-D45B4C4D6923}"/>
              </a:ext>
            </a:extLst>
          </p:cNvPr>
          <p:cNvSpPr>
            <a:spLocks noGrp="1"/>
          </p:cNvSpPr>
          <p:nvPr>
            <p:ph type="sldNum" sz="quarter" idx="12"/>
          </p:nvPr>
        </p:nvSpPr>
        <p:spPr>
          <a:xfrm>
            <a:off x="203147" y="6374633"/>
            <a:ext cx="609441" cy="365030"/>
          </a:xfrm>
        </p:spPr>
        <p:txBody>
          <a:bodyPr/>
          <a:lstStyle/>
          <a:p>
            <a:pPr defTabSz="1218895"/>
            <a:fld id="{B6F15528-21DE-4FAA-801E-634DDDAF4B2B}" type="slidenum">
              <a:rPr lang="en-US">
                <a:solidFill>
                  <a:prstClr val="black">
                    <a:tint val="75000"/>
                  </a:prstClr>
                </a:solidFill>
                <a:latin typeface="Calibri"/>
              </a:rPr>
              <a:pPr defTabSz="1218895"/>
              <a:t>15</a:t>
            </a:fld>
            <a:endParaRPr lang="en-US" dirty="0">
              <a:solidFill>
                <a:prstClr val="black">
                  <a:tint val="75000"/>
                </a:prstClr>
              </a:solidFill>
              <a:latin typeface="Calibri"/>
            </a:endParaRPr>
          </a:p>
        </p:txBody>
      </p:sp>
      <p:sp>
        <p:nvSpPr>
          <p:cNvPr id="5" name="Title 4">
            <a:extLst>
              <a:ext uri="{FF2B5EF4-FFF2-40B4-BE49-F238E27FC236}">
                <a16:creationId xmlns:a16="http://schemas.microsoft.com/office/drawing/2014/main" id="{24A74E68-9534-F04E-06EA-D6883DCC56AB}"/>
              </a:ext>
            </a:extLst>
          </p:cNvPr>
          <p:cNvSpPr>
            <a:spLocks noGrp="1"/>
          </p:cNvSpPr>
          <p:nvPr>
            <p:ph type="title"/>
          </p:nvPr>
        </p:nvSpPr>
        <p:spPr>
          <a:xfrm>
            <a:off x="304720" y="2108544"/>
            <a:ext cx="6703854" cy="3047206"/>
          </a:xfrm>
        </p:spPr>
        <p:txBody>
          <a:bodyPr/>
          <a:lstStyle/>
          <a:p>
            <a:r>
              <a:rPr lang="en-IN" sz="5332" dirty="0"/>
              <a:t>Create your first hello world application</a:t>
            </a:r>
          </a:p>
        </p:txBody>
      </p:sp>
      <p:pic>
        <p:nvPicPr>
          <p:cNvPr id="2050" name="Picture 2" descr="xcode - How to remove hello world thing on iOS simulator - Stack Overflow">
            <a:extLst>
              <a:ext uri="{FF2B5EF4-FFF2-40B4-BE49-F238E27FC236}">
                <a16:creationId xmlns:a16="http://schemas.microsoft.com/office/drawing/2014/main" id="{217877DB-6128-17F0-72C6-93E1F3EFA19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50399" y="1457958"/>
            <a:ext cx="2825837" cy="49517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5863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F37DD6-6765-71C1-1CA5-77BA20D1846A}"/>
            </a:ext>
          </a:extLst>
        </p:cNvPr>
        <p:cNvGrpSpPr/>
        <p:nvPr/>
      </p:nvGrpSpPr>
      <p:grpSpPr>
        <a:xfrm>
          <a:off x="0" y="0"/>
          <a:ext cx="0" cy="0"/>
          <a:chOff x="0" y="0"/>
          <a:chExt cx="0" cy="0"/>
        </a:xfrm>
      </p:grpSpPr>
      <p:sp>
        <p:nvSpPr>
          <p:cNvPr id="3" name="Footer Placeholder 2">
            <a:extLst>
              <a:ext uri="{FF2B5EF4-FFF2-40B4-BE49-F238E27FC236}">
                <a16:creationId xmlns:a16="http://schemas.microsoft.com/office/drawing/2014/main" id="{1291EE42-A046-D498-BAA0-F78B6B5736C2}"/>
              </a:ext>
            </a:extLst>
          </p:cNvPr>
          <p:cNvSpPr>
            <a:spLocks noGrp="1"/>
          </p:cNvSpPr>
          <p:nvPr>
            <p:ph type="ftr" sz="quarter" idx="11"/>
          </p:nvPr>
        </p:nvSpPr>
        <p:spPr/>
        <p:txBody>
          <a:bodyPr/>
          <a:lstStyle/>
          <a:p>
            <a:pPr defTabSz="1218895"/>
            <a:r>
              <a:rPr lang="en-US" dirty="0">
                <a:solidFill>
                  <a:prstClr val="black">
                    <a:tint val="75000"/>
                  </a:prstClr>
                </a:solidFill>
                <a:latin typeface="Calibri"/>
              </a:rPr>
              <a:t>www.anubhavtrainings.com</a:t>
            </a:r>
          </a:p>
        </p:txBody>
      </p:sp>
      <p:sp>
        <p:nvSpPr>
          <p:cNvPr id="4" name="Slide Number Placeholder 3">
            <a:extLst>
              <a:ext uri="{FF2B5EF4-FFF2-40B4-BE49-F238E27FC236}">
                <a16:creationId xmlns:a16="http://schemas.microsoft.com/office/drawing/2014/main" id="{21CB542F-756F-52CE-CA8D-D910039997D7}"/>
              </a:ext>
            </a:extLst>
          </p:cNvPr>
          <p:cNvSpPr>
            <a:spLocks noGrp="1"/>
          </p:cNvSpPr>
          <p:nvPr>
            <p:ph type="sldNum" sz="quarter" idx="12"/>
          </p:nvPr>
        </p:nvSpPr>
        <p:spPr>
          <a:xfrm>
            <a:off x="203147" y="6374633"/>
            <a:ext cx="609441" cy="365030"/>
          </a:xfrm>
        </p:spPr>
        <p:txBody>
          <a:bodyPr/>
          <a:lstStyle/>
          <a:p>
            <a:pPr defTabSz="1218895"/>
            <a:fld id="{B6F15528-21DE-4FAA-801E-634DDDAF4B2B}" type="slidenum">
              <a:rPr lang="en-US">
                <a:solidFill>
                  <a:prstClr val="black">
                    <a:tint val="75000"/>
                  </a:prstClr>
                </a:solidFill>
                <a:latin typeface="Calibri"/>
              </a:rPr>
              <a:pPr defTabSz="1218895"/>
              <a:t>16</a:t>
            </a:fld>
            <a:endParaRPr lang="en-US" dirty="0">
              <a:solidFill>
                <a:prstClr val="black">
                  <a:tint val="75000"/>
                </a:prstClr>
              </a:solidFill>
              <a:latin typeface="Calibri"/>
            </a:endParaRPr>
          </a:p>
        </p:txBody>
      </p:sp>
      <p:sp>
        <p:nvSpPr>
          <p:cNvPr id="5" name="Title 4">
            <a:extLst>
              <a:ext uri="{FF2B5EF4-FFF2-40B4-BE49-F238E27FC236}">
                <a16:creationId xmlns:a16="http://schemas.microsoft.com/office/drawing/2014/main" id="{DACD7FB0-5DE5-A53F-4B47-93EF54D3C81C}"/>
              </a:ext>
            </a:extLst>
          </p:cNvPr>
          <p:cNvSpPr>
            <a:spLocks noGrp="1"/>
          </p:cNvSpPr>
          <p:nvPr>
            <p:ph type="title"/>
          </p:nvPr>
        </p:nvSpPr>
        <p:spPr>
          <a:xfrm>
            <a:off x="101573" y="178647"/>
            <a:ext cx="10969943" cy="711016"/>
          </a:xfrm>
        </p:spPr>
        <p:txBody>
          <a:bodyPr/>
          <a:lstStyle/>
          <a:p>
            <a:r>
              <a:rPr lang="en-IN" sz="3333" dirty="0"/>
              <a:t>Test your app</a:t>
            </a:r>
          </a:p>
        </p:txBody>
      </p:sp>
      <p:pic>
        <p:nvPicPr>
          <p:cNvPr id="4098" name="Picture 2" descr="How to Install and Use Vysor on Windows 10 | Mirror Android Device in  Windows 10">
            <a:extLst>
              <a:ext uri="{FF2B5EF4-FFF2-40B4-BE49-F238E27FC236}">
                <a16:creationId xmlns:a16="http://schemas.microsoft.com/office/drawing/2014/main" id="{744FB1D4-BD84-6AFF-7EA2-CEDBCC6FC27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3044" y="1499103"/>
            <a:ext cx="8227457" cy="46279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71756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7D65A3-C357-4A80-2D1A-09853BEE0D41}"/>
            </a:ext>
          </a:extLst>
        </p:cNvPr>
        <p:cNvGrpSpPr/>
        <p:nvPr/>
      </p:nvGrpSpPr>
      <p:grpSpPr>
        <a:xfrm>
          <a:off x="0" y="0"/>
          <a:ext cx="0" cy="0"/>
          <a:chOff x="0" y="0"/>
          <a:chExt cx="0" cy="0"/>
        </a:xfrm>
      </p:grpSpPr>
      <p:sp>
        <p:nvSpPr>
          <p:cNvPr id="3" name="Footer Placeholder 2">
            <a:extLst>
              <a:ext uri="{FF2B5EF4-FFF2-40B4-BE49-F238E27FC236}">
                <a16:creationId xmlns:a16="http://schemas.microsoft.com/office/drawing/2014/main" id="{1AC9492C-C155-0792-79C7-D7886E2B2BA1}"/>
              </a:ext>
            </a:extLst>
          </p:cNvPr>
          <p:cNvSpPr>
            <a:spLocks noGrp="1"/>
          </p:cNvSpPr>
          <p:nvPr>
            <p:ph type="ftr" sz="quarter" idx="11"/>
          </p:nvPr>
        </p:nvSpPr>
        <p:spPr/>
        <p:txBody>
          <a:bodyPr/>
          <a:lstStyle/>
          <a:p>
            <a:pPr defTabSz="1218895"/>
            <a:r>
              <a:rPr lang="en-US" dirty="0">
                <a:solidFill>
                  <a:prstClr val="black">
                    <a:tint val="75000"/>
                  </a:prstClr>
                </a:solidFill>
                <a:latin typeface="Calibri"/>
              </a:rPr>
              <a:t>www.anubhavtrainings.com</a:t>
            </a:r>
          </a:p>
        </p:txBody>
      </p:sp>
      <p:sp>
        <p:nvSpPr>
          <p:cNvPr id="4" name="Slide Number Placeholder 3">
            <a:extLst>
              <a:ext uri="{FF2B5EF4-FFF2-40B4-BE49-F238E27FC236}">
                <a16:creationId xmlns:a16="http://schemas.microsoft.com/office/drawing/2014/main" id="{F05F2444-26DA-27B0-48AB-C7686D7B7704}"/>
              </a:ext>
            </a:extLst>
          </p:cNvPr>
          <p:cNvSpPr>
            <a:spLocks noGrp="1"/>
          </p:cNvSpPr>
          <p:nvPr>
            <p:ph type="sldNum" sz="quarter" idx="12"/>
          </p:nvPr>
        </p:nvSpPr>
        <p:spPr>
          <a:xfrm>
            <a:off x="203147" y="6374633"/>
            <a:ext cx="609441" cy="365030"/>
          </a:xfrm>
        </p:spPr>
        <p:txBody>
          <a:bodyPr/>
          <a:lstStyle/>
          <a:p>
            <a:pPr defTabSz="1218895"/>
            <a:fld id="{B6F15528-21DE-4FAA-801E-634DDDAF4B2B}" type="slidenum">
              <a:rPr lang="en-US">
                <a:solidFill>
                  <a:prstClr val="black">
                    <a:tint val="75000"/>
                  </a:prstClr>
                </a:solidFill>
                <a:latin typeface="Calibri"/>
              </a:rPr>
              <a:pPr defTabSz="1218895"/>
              <a:t>17</a:t>
            </a:fld>
            <a:endParaRPr lang="en-US" dirty="0">
              <a:solidFill>
                <a:prstClr val="black">
                  <a:tint val="75000"/>
                </a:prstClr>
              </a:solidFill>
              <a:latin typeface="Calibri"/>
            </a:endParaRPr>
          </a:p>
        </p:txBody>
      </p:sp>
      <p:sp>
        <p:nvSpPr>
          <p:cNvPr id="5" name="Title 4">
            <a:extLst>
              <a:ext uri="{FF2B5EF4-FFF2-40B4-BE49-F238E27FC236}">
                <a16:creationId xmlns:a16="http://schemas.microsoft.com/office/drawing/2014/main" id="{312ADB8D-FF22-C5FE-FDAC-76400708C097}"/>
              </a:ext>
            </a:extLst>
          </p:cNvPr>
          <p:cNvSpPr>
            <a:spLocks noGrp="1"/>
          </p:cNvSpPr>
          <p:nvPr>
            <p:ph type="title"/>
          </p:nvPr>
        </p:nvSpPr>
        <p:spPr>
          <a:xfrm>
            <a:off x="101573" y="178647"/>
            <a:ext cx="10969943" cy="711016"/>
          </a:xfrm>
        </p:spPr>
        <p:txBody>
          <a:bodyPr/>
          <a:lstStyle/>
          <a:p>
            <a:r>
              <a:rPr lang="en-IN" sz="3333" dirty="0"/>
              <a:t>Android Developer mode</a:t>
            </a:r>
          </a:p>
        </p:txBody>
      </p:sp>
      <p:sp>
        <p:nvSpPr>
          <p:cNvPr id="2" name="TextBox 1">
            <a:extLst>
              <a:ext uri="{FF2B5EF4-FFF2-40B4-BE49-F238E27FC236}">
                <a16:creationId xmlns:a16="http://schemas.microsoft.com/office/drawing/2014/main" id="{56055B96-1F59-55E5-B1D1-1DEA4EF1F603}"/>
              </a:ext>
            </a:extLst>
          </p:cNvPr>
          <p:cNvSpPr txBox="1"/>
          <p:nvPr/>
        </p:nvSpPr>
        <p:spPr>
          <a:xfrm>
            <a:off x="203147" y="1295955"/>
            <a:ext cx="11782531" cy="5424663"/>
          </a:xfrm>
          <a:prstGeom prst="rect">
            <a:avLst/>
          </a:prstGeom>
        </p:spPr>
        <p:txBody>
          <a:bodyPr vert="horz" lIns="121888" tIns="60944" rIns="121888" bIns="60944" rtlCol="0">
            <a:normAutofit/>
          </a:bodyPr>
          <a:lstStyle/>
          <a:p>
            <a:pPr defTabSz="1218895" fontAlgn="ctr">
              <a:lnSpc>
                <a:spcPts val="2199"/>
              </a:lnSpc>
              <a:spcBef>
                <a:spcPts val="1000"/>
              </a:spcBef>
              <a:spcAft>
                <a:spcPts val="800"/>
              </a:spcAft>
              <a:buFont typeface="+mj-lt"/>
              <a:buAutoNum type="arabicPeriod"/>
            </a:pPr>
            <a:r>
              <a:rPr lang="en-US" sz="1866" b="1" dirty="0">
                <a:solidFill>
                  <a:prstClr val="black"/>
                </a:solidFill>
                <a:latin typeface="Google Sans"/>
              </a:rPr>
              <a:t>Open Settings:</a:t>
            </a:r>
            <a:r>
              <a:rPr lang="en-US" sz="1866" dirty="0">
                <a:solidFill>
                  <a:prstClr val="black"/>
                </a:solidFill>
                <a:latin typeface="Google Sans"/>
              </a:rPr>
              <a:t> Access the Settings app on your Android device. </a:t>
            </a:r>
          </a:p>
          <a:p>
            <a:pPr defTabSz="1218895" fontAlgn="ctr">
              <a:lnSpc>
                <a:spcPts val="2199"/>
              </a:lnSpc>
              <a:spcBef>
                <a:spcPts val="1000"/>
              </a:spcBef>
              <a:spcAft>
                <a:spcPts val="800"/>
              </a:spcAft>
              <a:buFont typeface="+mj-lt"/>
              <a:buAutoNum type="arabicPeriod" startAt="2"/>
            </a:pPr>
            <a:r>
              <a:rPr lang="en-US" sz="1866" b="1" dirty="0">
                <a:solidFill>
                  <a:prstClr val="black"/>
                </a:solidFill>
                <a:latin typeface="Google Sans"/>
              </a:rPr>
              <a:t>Navigate to About phone:</a:t>
            </a:r>
            <a:r>
              <a:rPr lang="en-US" sz="1866" dirty="0">
                <a:solidFill>
                  <a:prstClr val="black"/>
                </a:solidFill>
                <a:latin typeface="Google Sans"/>
              </a:rPr>
              <a:t> Go to About phone (or About device) within the Settings menu. </a:t>
            </a:r>
          </a:p>
          <a:p>
            <a:pPr defTabSz="1218895" fontAlgn="ctr">
              <a:lnSpc>
                <a:spcPts val="2199"/>
              </a:lnSpc>
              <a:spcBef>
                <a:spcPts val="1000"/>
              </a:spcBef>
              <a:spcAft>
                <a:spcPts val="800"/>
              </a:spcAft>
              <a:buFont typeface="+mj-lt"/>
              <a:buAutoNum type="arabicPeriod" startAt="3"/>
            </a:pPr>
            <a:r>
              <a:rPr lang="en-US" sz="1866" b="1" dirty="0">
                <a:solidFill>
                  <a:prstClr val="black"/>
                </a:solidFill>
                <a:latin typeface="Google Sans"/>
              </a:rPr>
              <a:t>Tap Build number:</a:t>
            </a:r>
            <a:r>
              <a:rPr lang="en-US" sz="1866" dirty="0">
                <a:solidFill>
                  <a:prstClr val="black"/>
                </a:solidFill>
                <a:latin typeface="Google Sans"/>
              </a:rPr>
              <a:t> Locate the Build number and rapidly tap it seven times. </a:t>
            </a:r>
          </a:p>
          <a:p>
            <a:pPr defTabSz="1218895" fontAlgn="ctr">
              <a:lnSpc>
                <a:spcPts val="2199"/>
              </a:lnSpc>
              <a:spcBef>
                <a:spcPts val="1000"/>
              </a:spcBef>
              <a:spcAft>
                <a:spcPts val="800"/>
              </a:spcAft>
              <a:buFont typeface="+mj-lt"/>
              <a:buAutoNum type="arabicPeriod" startAt="4"/>
            </a:pPr>
            <a:r>
              <a:rPr lang="en-US" sz="1866" b="1" dirty="0">
                <a:solidFill>
                  <a:prstClr val="black"/>
                </a:solidFill>
                <a:latin typeface="Google Sans"/>
              </a:rPr>
              <a:t>Confirm Developer Options:</a:t>
            </a:r>
            <a:r>
              <a:rPr lang="en-US" sz="1866" dirty="0">
                <a:solidFill>
                  <a:prstClr val="black"/>
                </a:solidFill>
                <a:latin typeface="Google Sans"/>
              </a:rPr>
              <a:t> You'll see a message indicating you've enabled Developer Options. </a:t>
            </a:r>
          </a:p>
          <a:p>
            <a:pPr defTabSz="1218895">
              <a:lnSpc>
                <a:spcPts val="2199"/>
              </a:lnSpc>
              <a:spcBef>
                <a:spcPts val="1000"/>
              </a:spcBef>
              <a:spcAft>
                <a:spcPts val="2000"/>
              </a:spcAft>
              <a:buFont typeface="+mj-lt"/>
              <a:buAutoNum type="arabicPeriod" startAt="5"/>
            </a:pPr>
            <a:r>
              <a:rPr lang="en-US" sz="1866" b="1" dirty="0">
                <a:solidFill>
                  <a:prstClr val="black"/>
                </a:solidFill>
                <a:latin typeface="Google Sans"/>
              </a:rPr>
              <a:t>Access Developer Options:</a:t>
            </a:r>
            <a:r>
              <a:rPr lang="en-US" sz="1866" dirty="0">
                <a:solidFill>
                  <a:prstClr val="black"/>
                </a:solidFill>
                <a:latin typeface="Google Sans"/>
              </a:rPr>
              <a:t> The Developer Options menu will now appear in your main Settings menu. </a:t>
            </a:r>
          </a:p>
        </p:txBody>
      </p:sp>
    </p:spTree>
    <p:extLst>
      <p:ext uri="{BB962C8B-B14F-4D97-AF65-F5344CB8AC3E}">
        <p14:creationId xmlns:p14="http://schemas.microsoft.com/office/powerpoint/2010/main" val="4056830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a:extLst>
              <a:ext uri="{FF2B5EF4-FFF2-40B4-BE49-F238E27FC236}">
                <a16:creationId xmlns:a16="http://schemas.microsoft.com/office/drawing/2014/main" id="{420F5850-2D59-4C25-ADFF-E9013C5A6AAE}"/>
              </a:ext>
            </a:extLst>
          </p:cNvPr>
          <p:cNvPicPr>
            <a:picLocks noGrp="1" noChangeAspect="1"/>
          </p:cNvPicPr>
          <p:nvPr>
            <p:ph type="pic" sz="quarter" idx="14"/>
          </p:nvPr>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rcRect l="10185" r="10185"/>
          <a:stretch>
            <a:fillRect/>
          </a:stretch>
        </p:blipFill>
        <p:spPr/>
      </p:pic>
      <p:sp>
        <p:nvSpPr>
          <p:cNvPr id="4" name="Rectangle: Rounded Corners 3">
            <a:extLst>
              <a:ext uri="{FF2B5EF4-FFF2-40B4-BE49-F238E27FC236}">
                <a16:creationId xmlns:a16="http://schemas.microsoft.com/office/drawing/2014/main" id="{4DCA9A03-C201-42B6-AF8D-AB31333C8852}"/>
              </a:ext>
            </a:extLst>
          </p:cNvPr>
          <p:cNvSpPr/>
          <p:nvPr/>
        </p:nvSpPr>
        <p:spPr>
          <a:xfrm>
            <a:off x="6065406" y="980728"/>
            <a:ext cx="5298342" cy="2776268"/>
          </a:xfrm>
          <a:prstGeom prst="roundRect">
            <a:avLst>
              <a:gd name="adj" fmla="val 8835"/>
            </a:avLst>
          </a:prstGeom>
          <a:solidFill>
            <a:schemeClr val="bg1"/>
          </a:solidFill>
          <a:ln>
            <a:noFill/>
          </a:ln>
          <a:effectLst>
            <a:outerShdw blurRad="635000" dist="825500" dir="96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TextBox 4">
            <a:extLst>
              <a:ext uri="{FF2B5EF4-FFF2-40B4-BE49-F238E27FC236}">
                <a16:creationId xmlns:a16="http://schemas.microsoft.com/office/drawing/2014/main" id="{4B09D3EC-7881-4341-8189-469046CA259E}"/>
              </a:ext>
            </a:extLst>
          </p:cNvPr>
          <p:cNvSpPr txBox="1"/>
          <p:nvPr/>
        </p:nvSpPr>
        <p:spPr>
          <a:xfrm>
            <a:off x="6641014" y="1389517"/>
            <a:ext cx="4239950" cy="615553"/>
          </a:xfrm>
          <a:prstGeom prst="rect">
            <a:avLst/>
          </a:prstGeom>
          <a:noFill/>
        </p:spPr>
        <p:txBody>
          <a:bodyPr wrap="square" lIns="0" tIns="0" rIns="0" bIns="0" rtlCol="0">
            <a:spAutoFit/>
          </a:bodyPr>
          <a:lstStyle/>
          <a:p>
            <a:r>
              <a:rPr lang="en-IN" sz="4000" b="1" i="0" dirty="0">
                <a:solidFill>
                  <a:schemeClr val="accent3"/>
                </a:solidFill>
                <a:effectLst/>
              </a:rPr>
              <a:t>What We</a:t>
            </a:r>
            <a:r>
              <a:rPr lang="en-IN" sz="4000" b="1" i="0" dirty="0">
                <a:solidFill>
                  <a:schemeClr val="accent1"/>
                </a:solidFill>
                <a:effectLst/>
              </a:rPr>
              <a:t> </a:t>
            </a:r>
            <a:r>
              <a:rPr lang="en-IN" sz="4000" b="1" i="0" dirty="0">
                <a:solidFill>
                  <a:schemeClr val="accent2"/>
                </a:solidFill>
                <a:effectLst/>
                <a:latin typeface="Segoe UI Light" panose="020B0502040204020203" pitchFamily="34" charset="0"/>
                <a:cs typeface="Segoe UI Light" panose="020B0502040204020203" pitchFamily="34" charset="0"/>
              </a:rPr>
              <a:t>Did</a:t>
            </a:r>
            <a:endParaRPr lang="en-IN" sz="4000" b="1" dirty="0">
              <a:solidFill>
                <a:schemeClr val="accent2"/>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A0CBE2D0-9475-4BE8-AC62-B9A03DC275C3}"/>
              </a:ext>
            </a:extLst>
          </p:cNvPr>
          <p:cNvSpPr txBox="1"/>
          <p:nvPr/>
        </p:nvSpPr>
        <p:spPr>
          <a:xfrm>
            <a:off x="6641014" y="2147518"/>
            <a:ext cx="4239950" cy="615553"/>
          </a:xfrm>
          <a:prstGeom prst="rect">
            <a:avLst/>
          </a:prstGeom>
          <a:noFill/>
        </p:spPr>
        <p:txBody>
          <a:bodyPr wrap="square" lIns="0" tIns="0" rIns="0" bIns="0" rtlCol="0" anchor="t">
            <a:spAutoFit/>
          </a:bodyPr>
          <a:lstStyle/>
          <a:p>
            <a:r>
              <a:rPr lang="en-US" sz="4000" kern="0" dirty="0">
                <a:solidFill>
                  <a:schemeClr val="tx1">
                    <a:lumMod val="75000"/>
                    <a:lumOff val="25000"/>
                  </a:schemeClr>
                </a:solidFill>
                <a:latin typeface="Segoe UI" panose="020B0502040204020203" pitchFamily="34" charset="0"/>
                <a:ea typeface="Calibri Light" charset="0"/>
                <a:cs typeface="Segoe UI" panose="020B0502040204020203" pitchFamily="34" charset="0"/>
              </a:rPr>
              <a:t>Let’s Summarize</a:t>
            </a:r>
            <a:endParaRPr lang="en-US" sz="4000" dirty="0">
              <a:solidFill>
                <a:schemeClr val="tx1">
                  <a:lumMod val="75000"/>
                  <a:lumOff val="25000"/>
                </a:schemeClr>
              </a:solidFill>
              <a:latin typeface="Segoe UI" panose="020B0502040204020203" pitchFamily="34" charset="0"/>
              <a:ea typeface="Calibri Light" charset="0"/>
              <a:cs typeface="Segoe UI" panose="020B0502040204020203" pitchFamily="34" charset="0"/>
            </a:endParaRPr>
          </a:p>
        </p:txBody>
      </p:sp>
      <p:grpSp>
        <p:nvGrpSpPr>
          <p:cNvPr id="7" name="Group 6">
            <a:extLst>
              <a:ext uri="{FF2B5EF4-FFF2-40B4-BE49-F238E27FC236}">
                <a16:creationId xmlns:a16="http://schemas.microsoft.com/office/drawing/2014/main" id="{CBADDFA3-0336-41F5-81AE-B9456B828C2C}"/>
              </a:ext>
            </a:extLst>
          </p:cNvPr>
          <p:cNvGrpSpPr/>
          <p:nvPr/>
        </p:nvGrpSpPr>
        <p:grpSpPr>
          <a:xfrm>
            <a:off x="6664269" y="3161139"/>
            <a:ext cx="617354" cy="109990"/>
            <a:chOff x="6006451" y="5603130"/>
            <a:chExt cx="617354" cy="109990"/>
          </a:xfrm>
        </p:grpSpPr>
        <p:sp>
          <p:nvSpPr>
            <p:cNvPr id="8" name="Rectangle 5">
              <a:extLst>
                <a:ext uri="{FF2B5EF4-FFF2-40B4-BE49-F238E27FC236}">
                  <a16:creationId xmlns:a16="http://schemas.microsoft.com/office/drawing/2014/main" id="{EF42471A-33F9-4E04-8306-66A59FCEE04D}"/>
                </a:ext>
              </a:extLst>
            </p:cNvPr>
            <p:cNvSpPr>
              <a:spLocks noChangeArrowheads="1"/>
            </p:cNvSpPr>
            <p:nvPr/>
          </p:nvSpPr>
          <p:spPr bwMode="auto">
            <a:xfrm>
              <a:off x="6006451" y="5603130"/>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 name="Rectangle 5">
              <a:extLst>
                <a:ext uri="{FF2B5EF4-FFF2-40B4-BE49-F238E27FC236}">
                  <a16:creationId xmlns:a16="http://schemas.microsoft.com/office/drawing/2014/main" id="{C99CB4F6-0149-49F4-8A24-BEB708A29F1A}"/>
                </a:ext>
              </a:extLst>
            </p:cNvPr>
            <p:cNvSpPr>
              <a:spLocks noChangeArrowheads="1"/>
            </p:cNvSpPr>
            <p:nvPr/>
          </p:nvSpPr>
          <p:spPr bwMode="auto">
            <a:xfrm>
              <a:off x="6260132" y="5603130"/>
              <a:ext cx="109992" cy="109990"/>
            </a:xfrm>
            <a:prstGeom prst="rect">
              <a:avLst/>
            </a:prstGeom>
            <a:solidFill>
              <a:schemeClr val="accent2">
                <a:lumMod val="75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 name="Rectangle 5">
              <a:extLst>
                <a:ext uri="{FF2B5EF4-FFF2-40B4-BE49-F238E27FC236}">
                  <a16:creationId xmlns:a16="http://schemas.microsoft.com/office/drawing/2014/main" id="{8BED369E-8B8A-45FD-8B5A-703CE09C2946}"/>
                </a:ext>
              </a:extLst>
            </p:cNvPr>
            <p:cNvSpPr>
              <a:spLocks noChangeArrowheads="1"/>
            </p:cNvSpPr>
            <p:nvPr/>
          </p:nvSpPr>
          <p:spPr bwMode="auto">
            <a:xfrm>
              <a:off x="6513813" y="5603130"/>
              <a:ext cx="10999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spTree>
    <p:extLst>
      <p:ext uri="{BB962C8B-B14F-4D97-AF65-F5344CB8AC3E}">
        <p14:creationId xmlns:p14="http://schemas.microsoft.com/office/powerpoint/2010/main" val="771561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BBB0BAE-F023-4B67-BE79-3E1A8ACA9361}"/>
              </a:ext>
            </a:extLst>
          </p:cNvPr>
          <p:cNvSpPr txBox="1"/>
          <p:nvPr/>
        </p:nvSpPr>
        <p:spPr>
          <a:xfrm>
            <a:off x="1260763" y="3440863"/>
            <a:ext cx="5583381" cy="923330"/>
          </a:xfrm>
          <a:prstGeom prst="rect">
            <a:avLst/>
          </a:prstGeom>
          <a:noFill/>
        </p:spPr>
        <p:txBody>
          <a:bodyPr wrap="square" lIns="0" tIns="0" rIns="0" bIns="0" rtlCol="0">
            <a:spAutoFit/>
          </a:bodyPr>
          <a:lstStyle/>
          <a:p>
            <a:r>
              <a:rPr lang="en-IN" sz="6000" b="1" i="0" dirty="0">
                <a:solidFill>
                  <a:schemeClr val="bg1"/>
                </a:solidFill>
                <a:effectLst/>
              </a:rPr>
              <a:t>Thank</a:t>
            </a:r>
            <a:r>
              <a:rPr lang="en-IN" sz="6000" b="1" i="0" dirty="0">
                <a:solidFill>
                  <a:schemeClr val="accent1"/>
                </a:solidFill>
                <a:effectLst/>
              </a:rPr>
              <a:t> </a:t>
            </a:r>
            <a:r>
              <a:rPr lang="en-IN" sz="6000" b="1" dirty="0">
                <a:solidFill>
                  <a:schemeClr val="accent2"/>
                </a:solidFill>
                <a:latin typeface="Segoe UI Light" panose="020B0502040204020203" pitchFamily="34" charset="0"/>
                <a:cs typeface="Segoe UI Light" panose="020B0502040204020203" pitchFamily="34" charset="0"/>
              </a:rPr>
              <a:t>You</a:t>
            </a:r>
            <a:endParaRPr lang="en-IN" sz="6000" dirty="0">
              <a:solidFill>
                <a:schemeClr val="accent2"/>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CCD57203-1FF5-432E-8E3E-4DFC442AA54C}"/>
              </a:ext>
            </a:extLst>
          </p:cNvPr>
          <p:cNvSpPr txBox="1"/>
          <p:nvPr/>
        </p:nvSpPr>
        <p:spPr>
          <a:xfrm>
            <a:off x="1260763" y="4581128"/>
            <a:ext cx="5583381" cy="830997"/>
          </a:xfrm>
          <a:prstGeom prst="rect">
            <a:avLst/>
          </a:prstGeom>
          <a:noFill/>
        </p:spPr>
        <p:txBody>
          <a:bodyPr wrap="square" lIns="0" tIns="0" rIns="0" bIns="0" rtlCol="0" anchor="t">
            <a:spAutoFit/>
          </a:bodyPr>
          <a:lstStyle/>
          <a:p>
            <a:r>
              <a:rPr lang="en-US" sz="5400" b="1" kern="0" dirty="0">
                <a:solidFill>
                  <a:schemeClr val="accent2"/>
                </a:solidFill>
                <a:latin typeface="Segoe UI" panose="020B0502040204020203" pitchFamily="34" charset="0"/>
                <a:ea typeface="Calibri Light" charset="0"/>
                <a:cs typeface="Segoe UI" panose="020B0502040204020203" pitchFamily="34" charset="0"/>
              </a:rPr>
              <a:t>End of Day 3</a:t>
            </a:r>
            <a:endParaRPr lang="en-US" sz="5400" b="1" dirty="0">
              <a:solidFill>
                <a:schemeClr val="accent2"/>
              </a:solidFill>
              <a:latin typeface="Segoe UI" panose="020B0502040204020203" pitchFamily="34" charset="0"/>
              <a:ea typeface="Calibri Light" charset="0"/>
              <a:cs typeface="Segoe UI" panose="020B0502040204020203" pitchFamily="34" charset="0"/>
            </a:endParaRPr>
          </a:p>
        </p:txBody>
      </p:sp>
      <p:cxnSp>
        <p:nvCxnSpPr>
          <p:cNvPr id="6" name="Straight Connector 5">
            <a:extLst>
              <a:ext uri="{FF2B5EF4-FFF2-40B4-BE49-F238E27FC236}">
                <a16:creationId xmlns:a16="http://schemas.microsoft.com/office/drawing/2014/main" id="{3CB110C8-9FFD-4804-BDCA-1C9EB581BD4D}"/>
              </a:ext>
            </a:extLst>
          </p:cNvPr>
          <p:cNvCxnSpPr>
            <a:cxnSpLocks/>
          </p:cNvCxnSpPr>
          <p:nvPr/>
        </p:nvCxnSpPr>
        <p:spPr>
          <a:xfrm flipV="1">
            <a:off x="1300694" y="-21772"/>
            <a:ext cx="0" cy="3284984"/>
          </a:xfrm>
          <a:prstGeom prst="line">
            <a:avLst/>
          </a:prstGeom>
          <a:ln w="63500" cap="rnd">
            <a:gradFill flip="none" rotWithShape="1">
              <a:gsLst>
                <a:gs pos="0">
                  <a:schemeClr val="accent2"/>
                </a:gs>
                <a:gs pos="100000">
                  <a:schemeClr val="accent3"/>
                </a:gs>
              </a:gsLst>
              <a:lin ang="16200000" scaled="1"/>
              <a:tileRect/>
            </a:gradFill>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E98CF33A-90E6-4EA2-B3D7-0B26F42FF079}"/>
              </a:ext>
            </a:extLst>
          </p:cNvPr>
          <p:cNvGrpSpPr/>
          <p:nvPr/>
        </p:nvGrpSpPr>
        <p:grpSpPr>
          <a:xfrm>
            <a:off x="1260763" y="5662865"/>
            <a:ext cx="1311594" cy="371301"/>
            <a:chOff x="1162522" y="5662865"/>
            <a:chExt cx="1311594" cy="371301"/>
          </a:xfrm>
        </p:grpSpPr>
        <p:sp>
          <p:nvSpPr>
            <p:cNvPr id="14" name="Oval 13">
              <a:extLst>
                <a:ext uri="{FF2B5EF4-FFF2-40B4-BE49-F238E27FC236}">
                  <a16:creationId xmlns:a16="http://schemas.microsoft.com/office/drawing/2014/main" id="{C21818D1-4413-4BFC-80DF-9BAF80F237AF}"/>
                </a:ext>
              </a:extLst>
            </p:cNvPr>
            <p:cNvSpPr/>
            <p:nvPr/>
          </p:nvSpPr>
          <p:spPr>
            <a:xfrm>
              <a:off x="1162522" y="5662865"/>
              <a:ext cx="371301" cy="37130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Shape">
              <a:hlinkClick r:id="rId2"/>
              <a:extLst>
                <a:ext uri="{FF2B5EF4-FFF2-40B4-BE49-F238E27FC236}">
                  <a16:creationId xmlns:a16="http://schemas.microsoft.com/office/drawing/2014/main" id="{EDFC2025-1ECF-4924-AE38-C781400903DF}"/>
                </a:ext>
              </a:extLst>
            </p:cNvPr>
            <p:cNvSpPr/>
            <p:nvPr/>
          </p:nvSpPr>
          <p:spPr>
            <a:xfrm>
              <a:off x="1296648" y="5763560"/>
              <a:ext cx="85868" cy="184254"/>
            </a:xfrm>
            <a:custGeom>
              <a:avLst/>
              <a:gdLst/>
              <a:ahLst/>
              <a:cxnLst>
                <a:cxn ang="0">
                  <a:pos x="wd2" y="hd2"/>
                </a:cxn>
                <a:cxn ang="5400000">
                  <a:pos x="wd2" y="hd2"/>
                </a:cxn>
                <a:cxn ang="10800000">
                  <a:pos x="wd2" y="hd2"/>
                </a:cxn>
                <a:cxn ang="16200000">
                  <a:pos x="wd2" y="hd2"/>
                </a:cxn>
              </a:cxnLst>
              <a:rect l="0" t="0" r="r" b="b"/>
              <a:pathLst>
                <a:path w="21600" h="21600" extrusionOk="0">
                  <a:moveTo>
                    <a:pt x="14372" y="7078"/>
                  </a:moveTo>
                  <a:lnTo>
                    <a:pt x="14372" y="5216"/>
                  </a:lnTo>
                  <a:cubicBezTo>
                    <a:pt x="14372" y="4937"/>
                    <a:pt x="14400" y="4721"/>
                    <a:pt x="14456" y="4568"/>
                  </a:cubicBezTo>
                  <a:cubicBezTo>
                    <a:pt x="14512" y="4415"/>
                    <a:pt x="14639" y="4264"/>
                    <a:pt x="14836" y="4115"/>
                  </a:cubicBezTo>
                  <a:cubicBezTo>
                    <a:pt x="15033" y="3967"/>
                    <a:pt x="15352" y="3864"/>
                    <a:pt x="15793" y="3808"/>
                  </a:cubicBezTo>
                  <a:cubicBezTo>
                    <a:pt x="16233" y="3751"/>
                    <a:pt x="16819" y="3722"/>
                    <a:pt x="17551" y="3722"/>
                  </a:cubicBezTo>
                  <a:lnTo>
                    <a:pt x="21544" y="3722"/>
                  </a:lnTo>
                  <a:lnTo>
                    <a:pt x="21544" y="0"/>
                  </a:lnTo>
                  <a:lnTo>
                    <a:pt x="15160" y="0"/>
                  </a:lnTo>
                  <a:cubicBezTo>
                    <a:pt x="11466" y="0"/>
                    <a:pt x="8813" y="409"/>
                    <a:pt x="7200" y="1225"/>
                  </a:cubicBezTo>
                  <a:cubicBezTo>
                    <a:pt x="5588" y="2042"/>
                    <a:pt x="4782" y="3246"/>
                    <a:pt x="4782" y="4836"/>
                  </a:cubicBezTo>
                  <a:lnTo>
                    <a:pt x="4782" y="7077"/>
                  </a:lnTo>
                  <a:lnTo>
                    <a:pt x="0" y="7077"/>
                  </a:lnTo>
                  <a:lnTo>
                    <a:pt x="0" y="10800"/>
                  </a:lnTo>
                  <a:lnTo>
                    <a:pt x="4781" y="10800"/>
                  </a:lnTo>
                  <a:lnTo>
                    <a:pt x="4781" y="21600"/>
                  </a:lnTo>
                  <a:lnTo>
                    <a:pt x="14372" y="21600"/>
                  </a:lnTo>
                  <a:lnTo>
                    <a:pt x="14372" y="10800"/>
                  </a:lnTo>
                  <a:lnTo>
                    <a:pt x="20756" y="10800"/>
                  </a:lnTo>
                  <a:lnTo>
                    <a:pt x="21600" y="7078"/>
                  </a:lnTo>
                  <a:cubicBezTo>
                    <a:pt x="21600" y="7078"/>
                    <a:pt x="14372" y="7078"/>
                    <a:pt x="14372" y="7078"/>
                  </a:cubicBezTo>
                  <a:close/>
                </a:path>
              </a:pathLst>
            </a:custGeom>
            <a:solidFill>
              <a:schemeClr val="bg1"/>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a:p>
          </p:txBody>
        </p:sp>
        <p:sp>
          <p:nvSpPr>
            <p:cNvPr id="12" name="Oval 11">
              <a:extLst>
                <a:ext uri="{FF2B5EF4-FFF2-40B4-BE49-F238E27FC236}">
                  <a16:creationId xmlns:a16="http://schemas.microsoft.com/office/drawing/2014/main" id="{5C594A17-950B-4231-AA93-6E8DB90F8098}"/>
                </a:ext>
              </a:extLst>
            </p:cNvPr>
            <p:cNvSpPr/>
            <p:nvPr/>
          </p:nvSpPr>
          <p:spPr>
            <a:xfrm>
              <a:off x="1632668" y="5662865"/>
              <a:ext cx="371301" cy="37130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hape">
              <a:hlinkClick r:id="rId3"/>
              <a:extLst>
                <a:ext uri="{FF2B5EF4-FFF2-40B4-BE49-F238E27FC236}">
                  <a16:creationId xmlns:a16="http://schemas.microsoft.com/office/drawing/2014/main" id="{C70A3C55-CE25-4C0F-9537-824AEA080D1D}"/>
                </a:ext>
              </a:extLst>
            </p:cNvPr>
            <p:cNvSpPr/>
            <p:nvPr/>
          </p:nvSpPr>
          <p:spPr>
            <a:xfrm>
              <a:off x="1716213" y="5774232"/>
              <a:ext cx="200503" cy="162908"/>
            </a:xfrm>
            <a:custGeom>
              <a:avLst/>
              <a:gdLst/>
              <a:ahLst/>
              <a:cxnLst>
                <a:cxn ang="0">
                  <a:pos x="wd2" y="hd2"/>
                </a:cxn>
                <a:cxn ang="5400000">
                  <a:pos x="wd2" y="hd2"/>
                </a:cxn>
                <a:cxn ang="10800000">
                  <a:pos x="wd2" y="hd2"/>
                </a:cxn>
                <a:cxn ang="16200000">
                  <a:pos x="wd2" y="hd2"/>
                </a:cxn>
              </a:cxnLst>
              <a:rect l="0" t="0" r="r" b="b"/>
              <a:pathLst>
                <a:path w="21600" h="21600" extrusionOk="0">
                  <a:moveTo>
                    <a:pt x="21600" y="2557"/>
                  </a:moveTo>
                  <a:cubicBezTo>
                    <a:pt x="20797" y="2991"/>
                    <a:pt x="19941" y="3278"/>
                    <a:pt x="19048" y="3418"/>
                  </a:cubicBezTo>
                  <a:cubicBezTo>
                    <a:pt x="19966" y="2743"/>
                    <a:pt x="20667" y="1683"/>
                    <a:pt x="20997" y="405"/>
                  </a:cubicBezTo>
                  <a:cubicBezTo>
                    <a:pt x="20141" y="1034"/>
                    <a:pt x="19196" y="1477"/>
                    <a:pt x="18188" y="1725"/>
                  </a:cubicBezTo>
                  <a:cubicBezTo>
                    <a:pt x="17376" y="660"/>
                    <a:pt x="16217" y="0"/>
                    <a:pt x="14954" y="0"/>
                  </a:cubicBezTo>
                  <a:cubicBezTo>
                    <a:pt x="12502" y="0"/>
                    <a:pt x="10529" y="2449"/>
                    <a:pt x="10529" y="5451"/>
                  </a:cubicBezTo>
                  <a:cubicBezTo>
                    <a:pt x="10529" y="5883"/>
                    <a:pt x="10558" y="6299"/>
                    <a:pt x="10631" y="6694"/>
                  </a:cubicBezTo>
                  <a:cubicBezTo>
                    <a:pt x="6950" y="6473"/>
                    <a:pt x="3692" y="4302"/>
                    <a:pt x="1504" y="994"/>
                  </a:cubicBezTo>
                  <a:cubicBezTo>
                    <a:pt x="1122" y="1809"/>
                    <a:pt x="898" y="2743"/>
                    <a:pt x="898" y="3748"/>
                  </a:cubicBezTo>
                  <a:cubicBezTo>
                    <a:pt x="898" y="5636"/>
                    <a:pt x="1687" y="7309"/>
                    <a:pt x="2865" y="8278"/>
                  </a:cubicBezTo>
                  <a:cubicBezTo>
                    <a:pt x="2153" y="8261"/>
                    <a:pt x="1455" y="8007"/>
                    <a:pt x="864" y="7606"/>
                  </a:cubicBezTo>
                  <a:cubicBezTo>
                    <a:pt x="864" y="7623"/>
                    <a:pt x="864" y="7645"/>
                    <a:pt x="864" y="7666"/>
                  </a:cubicBezTo>
                  <a:cubicBezTo>
                    <a:pt x="864" y="10315"/>
                    <a:pt x="2399" y="12515"/>
                    <a:pt x="4412" y="13022"/>
                  </a:cubicBezTo>
                  <a:cubicBezTo>
                    <a:pt x="4051" y="13143"/>
                    <a:pt x="3658" y="13201"/>
                    <a:pt x="3251" y="13201"/>
                  </a:cubicBezTo>
                  <a:cubicBezTo>
                    <a:pt x="2967" y="13201"/>
                    <a:pt x="2681" y="13181"/>
                    <a:pt x="2412" y="13108"/>
                  </a:cubicBezTo>
                  <a:cubicBezTo>
                    <a:pt x="2986" y="15266"/>
                    <a:pt x="4614" y="16853"/>
                    <a:pt x="6550" y="16905"/>
                  </a:cubicBezTo>
                  <a:cubicBezTo>
                    <a:pt x="5044" y="18355"/>
                    <a:pt x="3131" y="19229"/>
                    <a:pt x="1060" y="19229"/>
                  </a:cubicBezTo>
                  <a:cubicBezTo>
                    <a:pt x="697" y="19229"/>
                    <a:pt x="348" y="19209"/>
                    <a:pt x="0" y="19154"/>
                  </a:cubicBezTo>
                  <a:cubicBezTo>
                    <a:pt x="1962" y="20711"/>
                    <a:pt x="4286" y="21600"/>
                    <a:pt x="6793" y="21600"/>
                  </a:cubicBezTo>
                  <a:cubicBezTo>
                    <a:pt x="14942" y="21600"/>
                    <a:pt x="19397" y="13292"/>
                    <a:pt x="19397" y="6091"/>
                  </a:cubicBezTo>
                  <a:cubicBezTo>
                    <a:pt x="19397" y="5850"/>
                    <a:pt x="19390" y="5618"/>
                    <a:pt x="19380" y="5387"/>
                  </a:cubicBezTo>
                  <a:cubicBezTo>
                    <a:pt x="20259" y="4619"/>
                    <a:pt x="20998" y="3660"/>
                    <a:pt x="21600" y="2557"/>
                  </a:cubicBezTo>
                  <a:cubicBezTo>
                    <a:pt x="21600" y="2557"/>
                    <a:pt x="21600" y="2557"/>
                    <a:pt x="21600" y="2557"/>
                  </a:cubicBezTo>
                  <a:close/>
                </a:path>
              </a:pathLst>
            </a:custGeom>
            <a:solidFill>
              <a:schemeClr val="bg1"/>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a:p>
          </p:txBody>
        </p:sp>
        <p:sp>
          <p:nvSpPr>
            <p:cNvPr id="10" name="Oval 9">
              <a:extLst>
                <a:ext uri="{FF2B5EF4-FFF2-40B4-BE49-F238E27FC236}">
                  <a16:creationId xmlns:a16="http://schemas.microsoft.com/office/drawing/2014/main" id="{AF389CA4-9215-4DA8-BFFA-FA4329B49979}"/>
                </a:ext>
              </a:extLst>
            </p:cNvPr>
            <p:cNvSpPr/>
            <p:nvPr/>
          </p:nvSpPr>
          <p:spPr>
            <a:xfrm>
              <a:off x="2102815" y="5662865"/>
              <a:ext cx="371301" cy="37130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hape">
              <a:hlinkClick r:id="rId4"/>
              <a:extLst>
                <a:ext uri="{FF2B5EF4-FFF2-40B4-BE49-F238E27FC236}">
                  <a16:creationId xmlns:a16="http://schemas.microsoft.com/office/drawing/2014/main" id="{F0CB12D6-F0DA-4BB6-B2C7-4BE43A29C51F}"/>
                </a:ext>
              </a:extLst>
            </p:cNvPr>
            <p:cNvSpPr/>
            <p:nvPr/>
          </p:nvSpPr>
          <p:spPr>
            <a:xfrm>
              <a:off x="2189003" y="5751342"/>
              <a:ext cx="202748" cy="202749"/>
            </a:xfrm>
            <a:custGeom>
              <a:avLst/>
              <a:gdLst/>
              <a:ahLst/>
              <a:cxnLst>
                <a:cxn ang="0">
                  <a:pos x="wd2" y="hd2"/>
                </a:cxn>
                <a:cxn ang="5400000">
                  <a:pos x="wd2" y="hd2"/>
                </a:cxn>
                <a:cxn ang="10800000">
                  <a:pos x="wd2" y="hd2"/>
                </a:cxn>
                <a:cxn ang="16200000">
                  <a:pos x="wd2" y="hd2"/>
                </a:cxn>
              </a:cxnLst>
              <a:rect l="0" t="0" r="r" b="b"/>
              <a:pathLst>
                <a:path w="21600" h="21600" extrusionOk="0">
                  <a:moveTo>
                    <a:pt x="19427" y="11280"/>
                  </a:moveTo>
                  <a:cubicBezTo>
                    <a:pt x="17712" y="10975"/>
                    <a:pt x="15821" y="11022"/>
                    <a:pt x="13768" y="11419"/>
                  </a:cubicBezTo>
                  <a:cubicBezTo>
                    <a:pt x="13571" y="10725"/>
                    <a:pt x="13362" y="10071"/>
                    <a:pt x="13146" y="9456"/>
                  </a:cubicBezTo>
                  <a:cubicBezTo>
                    <a:pt x="15173" y="8681"/>
                    <a:pt x="16814" y="7539"/>
                    <a:pt x="18018" y="6057"/>
                  </a:cubicBezTo>
                  <a:cubicBezTo>
                    <a:pt x="18916" y="7419"/>
                    <a:pt x="19440" y="9050"/>
                    <a:pt x="19440" y="10800"/>
                  </a:cubicBezTo>
                  <a:cubicBezTo>
                    <a:pt x="19440" y="10961"/>
                    <a:pt x="19435" y="11121"/>
                    <a:pt x="19427" y="11280"/>
                  </a:cubicBezTo>
                  <a:cubicBezTo>
                    <a:pt x="19427" y="11280"/>
                    <a:pt x="19427" y="11280"/>
                    <a:pt x="19427" y="11280"/>
                  </a:cubicBezTo>
                  <a:close/>
                  <a:moveTo>
                    <a:pt x="15025" y="18334"/>
                  </a:moveTo>
                  <a:cubicBezTo>
                    <a:pt x="14873" y="16593"/>
                    <a:pt x="14617" y="14987"/>
                    <a:pt x="14296" y="13522"/>
                  </a:cubicBezTo>
                  <a:cubicBezTo>
                    <a:pt x="15886" y="13225"/>
                    <a:pt x="17507" y="13137"/>
                    <a:pt x="19038" y="13406"/>
                  </a:cubicBezTo>
                  <a:cubicBezTo>
                    <a:pt x="18371" y="15511"/>
                    <a:pt x="16918" y="17268"/>
                    <a:pt x="15025" y="18334"/>
                  </a:cubicBezTo>
                  <a:cubicBezTo>
                    <a:pt x="15025" y="18334"/>
                    <a:pt x="15025" y="18334"/>
                    <a:pt x="15025" y="18334"/>
                  </a:cubicBezTo>
                  <a:close/>
                  <a:moveTo>
                    <a:pt x="10800" y="19440"/>
                  </a:moveTo>
                  <a:cubicBezTo>
                    <a:pt x="8577" y="19440"/>
                    <a:pt x="6548" y="18596"/>
                    <a:pt x="5015" y="17212"/>
                  </a:cubicBezTo>
                  <a:cubicBezTo>
                    <a:pt x="6456" y="16365"/>
                    <a:pt x="9162" y="14922"/>
                    <a:pt x="12199" y="14029"/>
                  </a:cubicBezTo>
                  <a:cubicBezTo>
                    <a:pt x="12538" y="15587"/>
                    <a:pt x="12795" y="17303"/>
                    <a:pt x="12924" y="19176"/>
                  </a:cubicBezTo>
                  <a:cubicBezTo>
                    <a:pt x="12244" y="19348"/>
                    <a:pt x="11533" y="19440"/>
                    <a:pt x="10800" y="19440"/>
                  </a:cubicBezTo>
                  <a:cubicBezTo>
                    <a:pt x="10800" y="19440"/>
                    <a:pt x="10800" y="19440"/>
                    <a:pt x="10800" y="19440"/>
                  </a:cubicBezTo>
                  <a:close/>
                  <a:moveTo>
                    <a:pt x="2160" y="10800"/>
                  </a:moveTo>
                  <a:cubicBezTo>
                    <a:pt x="2160" y="10677"/>
                    <a:pt x="2163" y="10555"/>
                    <a:pt x="2168" y="10434"/>
                  </a:cubicBezTo>
                  <a:cubicBezTo>
                    <a:pt x="3029" y="10541"/>
                    <a:pt x="4305" y="10658"/>
                    <a:pt x="5793" y="10658"/>
                  </a:cubicBezTo>
                  <a:cubicBezTo>
                    <a:pt x="6514" y="10658"/>
                    <a:pt x="7284" y="10631"/>
                    <a:pt x="8081" y="10562"/>
                  </a:cubicBezTo>
                  <a:cubicBezTo>
                    <a:pt x="9142" y="10470"/>
                    <a:pt x="10142" y="10310"/>
                    <a:pt x="11081" y="10088"/>
                  </a:cubicBezTo>
                  <a:cubicBezTo>
                    <a:pt x="11287" y="10669"/>
                    <a:pt x="11485" y="11281"/>
                    <a:pt x="11671" y="11928"/>
                  </a:cubicBezTo>
                  <a:cubicBezTo>
                    <a:pt x="10698" y="12211"/>
                    <a:pt x="9693" y="12565"/>
                    <a:pt x="8656" y="12990"/>
                  </a:cubicBezTo>
                  <a:cubicBezTo>
                    <a:pt x="6423" y="13906"/>
                    <a:pt x="4601" y="14931"/>
                    <a:pt x="3585" y="15547"/>
                  </a:cubicBezTo>
                  <a:cubicBezTo>
                    <a:pt x="2685" y="14184"/>
                    <a:pt x="2160" y="12552"/>
                    <a:pt x="2160" y="10800"/>
                  </a:cubicBezTo>
                  <a:cubicBezTo>
                    <a:pt x="2160" y="10800"/>
                    <a:pt x="2160" y="10800"/>
                    <a:pt x="2160" y="10800"/>
                  </a:cubicBezTo>
                  <a:close/>
                  <a:moveTo>
                    <a:pt x="7253" y="2922"/>
                  </a:moveTo>
                  <a:cubicBezTo>
                    <a:pt x="7897" y="3727"/>
                    <a:pt x="9119" y="5437"/>
                    <a:pt x="10273" y="8054"/>
                  </a:cubicBezTo>
                  <a:cubicBezTo>
                    <a:pt x="7243" y="8704"/>
                    <a:pt x="4136" y="8489"/>
                    <a:pt x="2530" y="8298"/>
                  </a:cubicBezTo>
                  <a:cubicBezTo>
                    <a:pt x="3257" y="5901"/>
                    <a:pt x="4998" y="3941"/>
                    <a:pt x="7253" y="2922"/>
                  </a:cubicBezTo>
                  <a:cubicBezTo>
                    <a:pt x="7253" y="2922"/>
                    <a:pt x="7253" y="2922"/>
                    <a:pt x="7253" y="2922"/>
                  </a:cubicBezTo>
                  <a:close/>
                  <a:moveTo>
                    <a:pt x="10800" y="2160"/>
                  </a:moveTo>
                  <a:cubicBezTo>
                    <a:pt x="13021" y="2160"/>
                    <a:pt x="15049" y="3003"/>
                    <a:pt x="16581" y="4385"/>
                  </a:cubicBezTo>
                  <a:cubicBezTo>
                    <a:pt x="15509" y="5855"/>
                    <a:pt x="14008" y="6822"/>
                    <a:pt x="12365" y="7445"/>
                  </a:cubicBezTo>
                  <a:cubicBezTo>
                    <a:pt x="12091" y="6806"/>
                    <a:pt x="11817" y="6226"/>
                    <a:pt x="11555" y="5709"/>
                  </a:cubicBezTo>
                  <a:cubicBezTo>
                    <a:pt x="10795" y="4211"/>
                    <a:pt x="10048" y="3064"/>
                    <a:pt x="9466" y="2263"/>
                  </a:cubicBezTo>
                  <a:cubicBezTo>
                    <a:pt x="9901" y="2195"/>
                    <a:pt x="10346" y="2160"/>
                    <a:pt x="10800" y="2160"/>
                  </a:cubicBezTo>
                  <a:cubicBezTo>
                    <a:pt x="10800" y="2160"/>
                    <a:pt x="10800" y="2160"/>
                    <a:pt x="10800" y="2160"/>
                  </a:cubicBezTo>
                  <a:close/>
                  <a:moveTo>
                    <a:pt x="18834" y="3590"/>
                  </a:moveTo>
                  <a:lnTo>
                    <a:pt x="18682" y="3425"/>
                  </a:lnTo>
                  <a:cubicBezTo>
                    <a:pt x="16710" y="1318"/>
                    <a:pt x="13906" y="0"/>
                    <a:pt x="10800" y="0"/>
                  </a:cubicBezTo>
                  <a:cubicBezTo>
                    <a:pt x="9564" y="0"/>
                    <a:pt x="8376" y="209"/>
                    <a:pt x="7269" y="593"/>
                  </a:cubicBezTo>
                  <a:lnTo>
                    <a:pt x="7157" y="633"/>
                  </a:lnTo>
                  <a:cubicBezTo>
                    <a:pt x="3542" y="1932"/>
                    <a:pt x="814" y="5108"/>
                    <a:pt x="154" y="8980"/>
                  </a:cubicBezTo>
                  <a:cubicBezTo>
                    <a:pt x="153" y="8984"/>
                    <a:pt x="152" y="8988"/>
                    <a:pt x="152" y="8991"/>
                  </a:cubicBezTo>
                  <a:cubicBezTo>
                    <a:pt x="149" y="9004"/>
                    <a:pt x="148" y="9016"/>
                    <a:pt x="146" y="9028"/>
                  </a:cubicBezTo>
                  <a:cubicBezTo>
                    <a:pt x="51" y="9605"/>
                    <a:pt x="0" y="10197"/>
                    <a:pt x="0" y="10800"/>
                  </a:cubicBezTo>
                  <a:cubicBezTo>
                    <a:pt x="0" y="13375"/>
                    <a:pt x="906" y="15741"/>
                    <a:pt x="2416" y="17599"/>
                  </a:cubicBezTo>
                  <a:cubicBezTo>
                    <a:pt x="2417" y="17600"/>
                    <a:pt x="2541" y="17751"/>
                    <a:pt x="2541" y="17751"/>
                  </a:cubicBezTo>
                  <a:cubicBezTo>
                    <a:pt x="4524" y="20103"/>
                    <a:pt x="7490" y="21600"/>
                    <a:pt x="10800" y="21600"/>
                  </a:cubicBezTo>
                  <a:cubicBezTo>
                    <a:pt x="12051" y="21600"/>
                    <a:pt x="13252" y="21385"/>
                    <a:pt x="14370" y="20993"/>
                  </a:cubicBezTo>
                  <a:cubicBezTo>
                    <a:pt x="14400" y="20983"/>
                    <a:pt x="14429" y="20974"/>
                    <a:pt x="14457" y="20962"/>
                  </a:cubicBezTo>
                  <a:cubicBezTo>
                    <a:pt x="18004" y="19681"/>
                    <a:pt x="20694" y="16594"/>
                    <a:pt x="21411" y="12816"/>
                  </a:cubicBezTo>
                  <a:cubicBezTo>
                    <a:pt x="21412" y="12806"/>
                    <a:pt x="21414" y="12797"/>
                    <a:pt x="21416" y="12788"/>
                  </a:cubicBezTo>
                  <a:cubicBezTo>
                    <a:pt x="21536" y="12143"/>
                    <a:pt x="21600" y="11479"/>
                    <a:pt x="21600" y="10800"/>
                  </a:cubicBezTo>
                  <a:cubicBezTo>
                    <a:pt x="21600" y="8032"/>
                    <a:pt x="20553" y="5503"/>
                    <a:pt x="18834" y="3590"/>
                  </a:cubicBezTo>
                  <a:cubicBezTo>
                    <a:pt x="18834" y="3590"/>
                    <a:pt x="18834" y="3590"/>
                    <a:pt x="18834" y="3590"/>
                  </a:cubicBezTo>
                  <a:close/>
                </a:path>
              </a:pathLst>
            </a:custGeom>
            <a:solidFill>
              <a:schemeClr val="bg1"/>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a:p>
          </p:txBody>
        </p:sp>
      </p:grpSp>
      <p:pic>
        <p:nvPicPr>
          <p:cNvPr id="16" name="Picture 2" descr="E:\cloud\drive\websites\slidemodel\logo\sebastian\slidemodel-logo-trans.png">
            <a:extLst>
              <a:ext uri="{FF2B5EF4-FFF2-40B4-BE49-F238E27FC236}">
                <a16:creationId xmlns:a16="http://schemas.microsoft.com/office/drawing/2014/main" id="{59E8070B-51C3-4A5F-B241-A7744B4F61D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638418" y="6398156"/>
            <a:ext cx="1432658" cy="271204"/>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DE739AA3-A794-9F54-6A5A-CA2C7ED598BB}"/>
              </a:ext>
            </a:extLst>
          </p:cNvPr>
          <p:cNvSpPr/>
          <p:nvPr/>
        </p:nvSpPr>
        <p:spPr>
          <a:xfrm>
            <a:off x="1300694" y="2272374"/>
            <a:ext cx="5297771" cy="986340"/>
          </a:xfrm>
          <a:prstGeom prst="rect">
            <a:avLst/>
          </a:prstGeom>
          <a:ln>
            <a:solidFill>
              <a:schemeClr val="accent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t>www.anubhavtrainings.com</a:t>
            </a:r>
          </a:p>
        </p:txBody>
      </p:sp>
    </p:spTree>
    <p:extLst>
      <p:ext uri="{BB962C8B-B14F-4D97-AF65-F5344CB8AC3E}">
        <p14:creationId xmlns:p14="http://schemas.microsoft.com/office/powerpoint/2010/main" val="18420444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Placeholder 1"/>
          <p:cNvPicPr>
            <a:picLocks noGrp="1" noChangeAspect="1"/>
          </p:cNvPicPr>
          <p:nvPr>
            <p:ph type="pic" idx="1"/>
          </p:nvPr>
        </p:nvPicPr>
        <p:blipFill rotWithShape="1">
          <a:blip r:embed="rId2" cstate="email">
            <a:extLst>
              <a:ext uri="{28A0092B-C50C-407E-A947-70E740481C1C}">
                <a14:useLocalDpi xmlns:a14="http://schemas.microsoft.com/office/drawing/2010/main"/>
              </a:ext>
            </a:extLst>
          </a:blip>
          <a:srcRect/>
          <a:stretch/>
        </p:blipFill>
        <p:spPr>
          <a:solidFill>
            <a:schemeClr val="bg1">
              <a:lumMod val="95000"/>
            </a:schemeClr>
          </a:solidFill>
        </p:spPr>
      </p:pic>
      <p:sp>
        <p:nvSpPr>
          <p:cNvPr id="13" name="Rectangle 12">
            <a:extLst>
              <a:ext uri="{FF2B5EF4-FFF2-40B4-BE49-F238E27FC236}">
                <a16:creationId xmlns:a16="http://schemas.microsoft.com/office/drawing/2014/main" id="{EE1D1380-BC28-F74F-8866-BD4C0AD42595}"/>
              </a:ext>
            </a:extLst>
          </p:cNvPr>
          <p:cNvSpPr/>
          <p:nvPr/>
        </p:nvSpPr>
        <p:spPr>
          <a:xfrm>
            <a:off x="1587" y="-13391"/>
            <a:ext cx="12185651" cy="7589135"/>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defRPr/>
            </a:pPr>
            <a:endParaRPr lang="en-US" sz="1799">
              <a:solidFill>
                <a:srgbClr val="FFFFFF"/>
              </a:solidFill>
              <a:latin typeface="Arial" panose="020B0604020202020204"/>
            </a:endParaRPr>
          </a:p>
        </p:txBody>
      </p:sp>
      <p:sp>
        <p:nvSpPr>
          <p:cNvPr id="6" name="Rectangle 5"/>
          <p:cNvSpPr/>
          <p:nvPr/>
        </p:nvSpPr>
        <p:spPr>
          <a:xfrm>
            <a:off x="1587" y="3190483"/>
            <a:ext cx="12185651" cy="2509639"/>
          </a:xfrm>
          <a:prstGeom prst="rect">
            <a:avLst/>
          </a:prstGeom>
          <a:gradFill flip="none" rotWithShape="1">
            <a:gsLst>
              <a:gs pos="13000">
                <a:srgbClr val="25B6C2">
                  <a:alpha val="50000"/>
                </a:srgbClr>
              </a:gs>
              <a:gs pos="100000">
                <a:srgbClr val="0692DB">
                  <a:alpha val="50000"/>
                </a:srgbClr>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defRPr/>
            </a:pPr>
            <a:endParaRPr lang="ko-KR" altLang="en-US" sz="1799">
              <a:solidFill>
                <a:srgbClr val="FFFFFF"/>
              </a:solidFill>
              <a:latin typeface="Arial" panose="020B0604020202020204"/>
              <a:ea typeface="굴림" panose="020B0600000101010101" pitchFamily="34" charset="-127"/>
            </a:endParaRPr>
          </a:p>
        </p:txBody>
      </p:sp>
      <p:sp>
        <p:nvSpPr>
          <p:cNvPr id="7" name="Rectangle 6"/>
          <p:cNvSpPr/>
          <p:nvPr/>
        </p:nvSpPr>
        <p:spPr>
          <a:xfrm>
            <a:off x="1587" y="3362982"/>
            <a:ext cx="12185651" cy="2127761"/>
          </a:xfrm>
          <a:prstGeom prst="rect">
            <a:avLst/>
          </a:prstGeom>
          <a:gradFill flip="none" rotWithShape="1">
            <a:gsLst>
              <a:gs pos="13000">
                <a:srgbClr val="25B6C2"/>
              </a:gs>
              <a:gs pos="100000">
                <a:srgbClr val="0692DB"/>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defRPr/>
            </a:pPr>
            <a:endParaRPr lang="ko-KR" altLang="en-US" sz="1799">
              <a:solidFill>
                <a:srgbClr val="FFFFFF"/>
              </a:solidFill>
              <a:latin typeface="Arial" panose="020B0604020202020204"/>
              <a:ea typeface="굴림" panose="020B0600000101010101" pitchFamily="34" charset="-127"/>
            </a:endParaRPr>
          </a:p>
        </p:txBody>
      </p:sp>
      <p:sp>
        <p:nvSpPr>
          <p:cNvPr id="19" name="TextBox 18">
            <a:extLst>
              <a:ext uri="{FF2B5EF4-FFF2-40B4-BE49-F238E27FC236}">
                <a16:creationId xmlns:a16="http://schemas.microsoft.com/office/drawing/2014/main" id="{B945CD40-9ABD-7441-A0F8-C5ACA34BB34C}"/>
              </a:ext>
            </a:extLst>
          </p:cNvPr>
          <p:cNvSpPr txBox="1"/>
          <p:nvPr/>
        </p:nvSpPr>
        <p:spPr>
          <a:xfrm>
            <a:off x="3840714" y="3436579"/>
            <a:ext cx="4507397" cy="646163"/>
          </a:xfrm>
          <a:prstGeom prst="rect">
            <a:avLst/>
          </a:prstGeom>
          <a:noFill/>
          <a:ln>
            <a:noFill/>
          </a:ln>
        </p:spPr>
        <p:txBody>
          <a:bodyPr wrap="square" rtlCol="0">
            <a:spAutoFit/>
          </a:bodyPr>
          <a:lstStyle/>
          <a:p>
            <a:pPr algn="ctr" defTabSz="913943">
              <a:defRPr/>
            </a:pPr>
            <a:r>
              <a:rPr lang="en-IN" sz="3599" b="1" dirty="0">
                <a:solidFill>
                  <a:srgbClr val="FFFFFF"/>
                </a:solidFill>
                <a:latin typeface="Arial" panose="020B0604020202020204" pitchFamily="34" charset="0"/>
                <a:ea typeface="Cambria" panose="02040503050406030204" pitchFamily="18" charset="0"/>
                <a:cs typeface="Arial" panose="020B0604020202020204" pitchFamily="34" charset="0"/>
              </a:rPr>
              <a:t>DISCLAIMER</a:t>
            </a:r>
            <a:endParaRPr lang="en-US" sz="3299" spc="150" dirty="0">
              <a:solidFill>
                <a:srgbClr val="FFFFFF"/>
              </a:solidFill>
              <a:latin typeface="Arial" panose="020B0604020202020204" pitchFamily="34" charset="0"/>
              <a:ea typeface="Lato Medium" panose="020F0502020204030203" pitchFamily="34" charset="0"/>
              <a:cs typeface="Arial" panose="020B0604020202020204" pitchFamily="34" charset="0"/>
            </a:endParaRPr>
          </a:p>
        </p:txBody>
      </p:sp>
      <p:sp>
        <p:nvSpPr>
          <p:cNvPr id="20" name="TextBox 19">
            <a:extLst>
              <a:ext uri="{FF2B5EF4-FFF2-40B4-BE49-F238E27FC236}">
                <a16:creationId xmlns:a16="http://schemas.microsoft.com/office/drawing/2014/main" id="{B945CD40-9ABD-7441-A0F8-C5ACA34BB34C}"/>
              </a:ext>
            </a:extLst>
          </p:cNvPr>
          <p:cNvSpPr txBox="1"/>
          <p:nvPr/>
        </p:nvSpPr>
        <p:spPr>
          <a:xfrm>
            <a:off x="442020" y="4059852"/>
            <a:ext cx="11304786" cy="1200016"/>
          </a:xfrm>
          <a:prstGeom prst="rect">
            <a:avLst/>
          </a:prstGeom>
          <a:noFill/>
          <a:ln>
            <a:noFill/>
          </a:ln>
        </p:spPr>
        <p:txBody>
          <a:bodyPr wrap="square" rtlCol="0">
            <a:spAutoFit/>
          </a:bodyPr>
          <a:lstStyle/>
          <a:p>
            <a:pPr algn="ctr" defTabSz="913943">
              <a:defRPr/>
            </a:pPr>
            <a:r>
              <a:rPr lang="en-IN" sz="2399" dirty="0">
                <a:solidFill>
                  <a:srgbClr val="FFFFFF"/>
                </a:solidFill>
                <a:latin typeface="Arial" panose="020B0604020202020204" pitchFamily="34" charset="0"/>
                <a:cs typeface="Arial" panose="020B0604020202020204" pitchFamily="34" charset="0"/>
              </a:rPr>
              <a:t>The training content and delivery of this presentation is confidential, and cannot be recorded, or copied and distributed to any third party, without the written consent of Anubhav Trainings</a:t>
            </a:r>
          </a:p>
        </p:txBody>
      </p:sp>
      <p:pic>
        <p:nvPicPr>
          <p:cNvPr id="9"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46940" y="0"/>
            <a:ext cx="1173316" cy="11588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31916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29488" y="2339447"/>
            <a:ext cx="9159332" cy="4517660"/>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1" y="892"/>
            <a:ext cx="12188825" cy="4876667"/>
          </a:xfrm>
        </p:spPr>
        <p:txBody>
          <a:bodyPr/>
          <a:lstStyle/>
          <a:p>
            <a:endParaRPr lang="en-US"/>
          </a:p>
        </p:txBody>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6" y="892"/>
            <a:ext cx="12185652" cy="487666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5" y="-9395"/>
            <a:ext cx="12184064" cy="4886954"/>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defRPr/>
            </a:pPr>
            <a:endParaRPr lang="en-US" sz="1799">
              <a:solidFill>
                <a:srgbClr val="FFFFFF"/>
              </a:solidFill>
              <a:latin typeface="Arial" panose="020B0604020202020204" pitchFamily="34" charset="0"/>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568" y="5992010"/>
            <a:ext cx="3553364" cy="646163"/>
          </a:xfrm>
          <a:prstGeom prst="rect">
            <a:avLst/>
          </a:prstGeom>
        </p:spPr>
        <p:txBody>
          <a:bodyPr wrap="square">
            <a:spAutoFit/>
          </a:bodyPr>
          <a:lstStyle/>
          <a:p>
            <a:pPr defTabSz="913943">
              <a:defRPr/>
            </a:pPr>
            <a:r>
              <a:rPr lang="en-US" sz="1799" b="1" dirty="0">
                <a:solidFill>
                  <a:srgbClr val="44546A"/>
                </a:solidFill>
                <a:latin typeface="Arial" panose="020B0604020202020204" pitchFamily="34" charset="0"/>
                <a:cs typeface="Arial" panose="020B0604020202020204" pitchFamily="34" charset="0"/>
              </a:rPr>
              <a:t>Contact us today!</a:t>
            </a:r>
          </a:p>
          <a:p>
            <a:pPr defTabSz="913943">
              <a:defRPr/>
            </a:pPr>
            <a:r>
              <a:rPr lang="en-US" sz="1799" dirty="0">
                <a:solidFill>
                  <a:srgbClr val="44546A"/>
                </a:solidFill>
                <a:latin typeface="Arial" panose="020B0604020202020204"/>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78219" y="2926031"/>
            <a:ext cx="3229442" cy="276927"/>
          </a:xfrm>
          <a:prstGeom prst="rect">
            <a:avLst/>
          </a:prstGeom>
        </p:spPr>
        <p:txBody>
          <a:bodyPr wrap="square">
            <a:spAutoFit/>
          </a:bodyPr>
          <a:lstStyle/>
          <a:p>
            <a:pPr algn="ctr" defTabSz="914126">
              <a:defRPr/>
            </a:pPr>
            <a:r>
              <a:rPr lang="en-IN" sz="1200" spc="50" dirty="0">
                <a:solidFill>
                  <a:srgbClr val="FFFFFF">
                    <a:lumMod val="95000"/>
                  </a:srgbClr>
                </a:solidFill>
                <a:latin typeface="Arial" panose="020B0604020202020204" pitchFamily="34" charset="0"/>
                <a:cs typeface="Arial" panose="020B0604020202020204" pitchFamily="34" charset="0"/>
              </a:rPr>
              <a:t>We build the workforce of the future.</a:t>
            </a:r>
            <a:endParaRPr lang="en-US" sz="1200" spc="50" dirty="0">
              <a:solidFill>
                <a:srgbClr val="FFFFFF">
                  <a:lumMod val="95000"/>
                </a:srgbClr>
              </a:solidFill>
              <a:latin typeface="Arial" panose="020B0604020202020204" pitchFamily="34" charset="0"/>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676"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 </a:t>
            </a:r>
          </a:p>
          <a:p>
            <a:pPr algn="ctr" defTabSz="914126">
              <a:defRPr/>
            </a:pPr>
            <a:r>
              <a:rPr lang="en-US" sz="1200" dirty="0">
                <a:solidFill>
                  <a:srgbClr val="FFFFFF"/>
                </a:solidFill>
                <a:latin typeface="Arial" panose="020B0604020202020204"/>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143"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30,000+</a:t>
            </a:r>
          </a:p>
          <a:p>
            <a:pPr algn="ctr" defTabSz="914126">
              <a:defRPr/>
            </a:pPr>
            <a:r>
              <a:rPr lang="en-US" sz="1200" dirty="0">
                <a:solidFill>
                  <a:srgbClr val="FFFFFF"/>
                </a:solidFill>
                <a:latin typeface="Arial" panose="020B0604020202020204"/>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5429" y="3111497"/>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25000+ </a:t>
            </a:r>
          </a:p>
          <a:p>
            <a:pPr algn="ctr" defTabSz="914126">
              <a:defRPr/>
            </a:pPr>
            <a:r>
              <a:rPr lang="en-US" sz="1200" dirty="0">
                <a:solidFill>
                  <a:srgbClr val="FFFFFF"/>
                </a:solidFill>
                <a:latin typeface="Arial" panose="020B0604020202020204"/>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127" y="2279841"/>
            <a:ext cx="640059" cy="640059"/>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5530" y="2272765"/>
            <a:ext cx="671928" cy="671928"/>
          </a:xfrm>
          <a:prstGeom prst="rect">
            <a:avLst/>
          </a:prstGeom>
        </p:spPr>
      </p:pic>
      <p:sp>
        <p:nvSpPr>
          <p:cNvPr id="48" name="Rectangle 47"/>
          <p:cNvSpPr/>
          <p:nvPr/>
        </p:nvSpPr>
        <p:spPr>
          <a:xfrm>
            <a:off x="632520" y="692233"/>
            <a:ext cx="6570959" cy="1138476"/>
          </a:xfrm>
          <a:prstGeom prst="rect">
            <a:avLst/>
          </a:prstGeom>
        </p:spPr>
        <p:txBody>
          <a:bodyPr wrap="square">
            <a:spAutoFit/>
          </a:bodyPr>
          <a:lstStyle/>
          <a:p>
            <a:pPr algn="ctr" defTabSz="914126">
              <a:defRPr/>
            </a:pPr>
            <a:r>
              <a:rPr lang="en-US" sz="1999" b="1" dirty="0">
                <a:solidFill>
                  <a:srgbClr val="FFFFFF"/>
                </a:solidFill>
                <a:latin typeface="Arial" panose="020B0604020202020204" pitchFamily="34" charset="0"/>
                <a:cs typeface="Arial" panose="020B0604020202020204" pitchFamily="34" charset="0"/>
              </a:rPr>
              <a:t>We’re committed to empower you to be</a:t>
            </a:r>
          </a:p>
          <a:p>
            <a:pPr algn="ctr" defTabSz="914126">
              <a:defRPr/>
            </a:pPr>
            <a:r>
              <a:rPr lang="en-US" sz="1999" b="1" dirty="0">
                <a:solidFill>
                  <a:srgbClr val="FFFFFF"/>
                </a:solidFill>
                <a:latin typeface="Arial" panose="020B0604020202020204" pitchFamily="34" charset="0"/>
                <a:cs typeface="Arial" panose="020B0604020202020204" pitchFamily="34" charset="0"/>
              </a:rPr>
              <a:t> </a:t>
            </a:r>
            <a:r>
              <a:rPr lang="en-US" sz="2799" b="1" dirty="0">
                <a:solidFill>
                  <a:srgbClr val="2AC6D1">
                    <a:lumMod val="40000"/>
                    <a:lumOff val="60000"/>
                  </a:srgbClr>
                </a:solidFill>
                <a:latin typeface="Arial" panose="020B0604020202020204" pitchFamily="34" charset="0"/>
                <a:cs typeface="Arial" panose="020B0604020202020204" pitchFamily="34" charset="0"/>
              </a:rPr>
              <a:t>#</a:t>
            </a:r>
            <a:r>
              <a:rPr lang="en-US" sz="2799" b="1" dirty="0" err="1">
                <a:solidFill>
                  <a:srgbClr val="2AC6D1">
                    <a:lumMod val="40000"/>
                    <a:lumOff val="60000"/>
                  </a:srgbClr>
                </a:solidFill>
                <a:latin typeface="Arial" panose="020B0604020202020204" pitchFamily="34" charset="0"/>
                <a:cs typeface="Arial" panose="020B0604020202020204" pitchFamily="34" charset="0"/>
              </a:rPr>
              <a:t>FutureReady</a:t>
            </a:r>
            <a:r>
              <a:rPr lang="en-US" sz="2799" b="1" dirty="0">
                <a:solidFill>
                  <a:srgbClr val="2AC6D1">
                    <a:lumMod val="40000"/>
                    <a:lumOff val="60000"/>
                  </a:srgbClr>
                </a:solidFill>
                <a:latin typeface="Arial" panose="020B0604020202020204" pitchFamily="34" charset="0"/>
                <a:cs typeface="Arial" panose="020B0604020202020204" pitchFamily="34" charset="0"/>
              </a:rPr>
              <a:t> </a:t>
            </a:r>
          </a:p>
          <a:p>
            <a:pPr algn="ctr" defTabSz="914126">
              <a:defRPr/>
            </a:pPr>
            <a:r>
              <a:rPr lang="en-US" sz="1999" b="1" dirty="0">
                <a:solidFill>
                  <a:srgbClr val="FFFFFF"/>
                </a:solidFill>
                <a:latin typeface="Arial" panose="020B0604020202020204" pitchFamily="34" charset="0"/>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569" y="4998498"/>
            <a:ext cx="3900557" cy="892320"/>
          </a:xfrm>
          <a:prstGeom prst="rect">
            <a:avLst/>
          </a:prstGeom>
        </p:spPr>
        <p:txBody>
          <a:bodyPr wrap="square">
            <a:spAutoFit/>
          </a:bodyPr>
          <a:lstStyle/>
          <a:p>
            <a:pPr defTabSz="914126">
              <a:defRPr/>
            </a:pPr>
            <a:r>
              <a:rPr lang="en-US" sz="1999" b="1" spc="100" dirty="0">
                <a:solidFill>
                  <a:srgbClr val="F97700"/>
                </a:solidFill>
                <a:latin typeface="Arial" panose="020B0604020202020204"/>
              </a:rPr>
              <a:t>FREE WEBINARS </a:t>
            </a:r>
          </a:p>
          <a:p>
            <a:pPr defTabSz="914126">
              <a:defRPr/>
            </a:pPr>
            <a:r>
              <a:rPr lang="en-US" sz="1600" i="1" dirty="0">
                <a:solidFill>
                  <a:srgbClr val="F97700"/>
                </a:solidFill>
                <a:latin typeface="Arial" panose="020B0604020202020204"/>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1451" y="2194693"/>
            <a:ext cx="851865" cy="851865"/>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7598" y="3369121"/>
            <a:ext cx="5611184" cy="3380860"/>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2569" y="5574754"/>
            <a:ext cx="2196235" cy="54735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23" name="Rectangle 22">
            <a:extLst>
              <a:ext uri="{FF2B5EF4-FFF2-40B4-BE49-F238E27FC236}">
                <a16:creationId xmlns:a16="http://schemas.microsoft.com/office/drawing/2014/main" id="{B7D41E04-1B35-BD4F-8B37-C6CC88C6B995}"/>
              </a:ext>
            </a:extLst>
          </p:cNvPr>
          <p:cNvSpPr/>
          <p:nvPr/>
        </p:nvSpPr>
        <p:spPr>
          <a:xfrm>
            <a:off x="4399734" y="5490332"/>
            <a:ext cx="2196235" cy="547351"/>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rial" panose="020B0604020202020204"/>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2969" y="5590298"/>
            <a:ext cx="1466686" cy="369236"/>
          </a:xfrm>
          <a:prstGeom prst="rect">
            <a:avLst/>
          </a:prstGeom>
        </p:spPr>
        <p:txBody>
          <a:bodyPr wrap="none">
            <a:spAutoFit/>
          </a:bodyPr>
          <a:lstStyle/>
          <a:p>
            <a:pPr defTabSz="914126">
              <a:defRPr/>
            </a:pPr>
            <a:r>
              <a:rPr lang="en-US" sz="1799" b="1" dirty="0">
                <a:solidFill>
                  <a:srgbClr val="44546A"/>
                </a:solidFill>
                <a:latin typeface="Arial" panose="020B0604020202020204"/>
              </a:rPr>
              <a:t>Enroll Now!</a:t>
            </a:r>
            <a:endParaRPr lang="en-US" sz="1799" b="1" dirty="0">
              <a:solidFill>
                <a:srgbClr val="000000"/>
              </a:solidFill>
              <a:latin typeface="Arial" panose="020B0604020202020204"/>
            </a:endParaRPr>
          </a:p>
        </p:txBody>
      </p:sp>
      <p:pic>
        <p:nvPicPr>
          <p:cNvPr id="24" name="Picture 4">
            <a:extLst>
              <a:ext uri="{FF2B5EF4-FFF2-40B4-BE49-F238E27FC236}">
                <a16:creationId xmlns:a16="http://schemas.microsoft.com/office/drawing/2014/main" id="{42A5B84E-0F13-E020-C1B3-A338EB41685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482236" y="444130"/>
            <a:ext cx="2323495" cy="22949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6572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9" name="Rectangle: Rounded Corners 18">
            <a:extLst>
              <a:ext uri="{FF2B5EF4-FFF2-40B4-BE49-F238E27FC236}">
                <a16:creationId xmlns:a16="http://schemas.microsoft.com/office/drawing/2014/main" id="{44CCC398-65A7-46D8-A239-10DEF44C09D8}"/>
              </a:ext>
            </a:extLst>
          </p:cNvPr>
          <p:cNvSpPr/>
          <p:nvPr/>
        </p:nvSpPr>
        <p:spPr>
          <a:xfrm>
            <a:off x="3257403" y="1320729"/>
            <a:ext cx="5281051" cy="1428357"/>
          </a:xfrm>
          <a:prstGeom prst="roundRect">
            <a:avLst>
              <a:gd name="adj" fmla="val 8960"/>
            </a:avLst>
          </a:prstGeom>
          <a:solidFill>
            <a:schemeClr val="accent3">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25" name="Rectangle: Rounded Corners 1124">
            <a:extLst>
              <a:ext uri="{FF2B5EF4-FFF2-40B4-BE49-F238E27FC236}">
                <a16:creationId xmlns:a16="http://schemas.microsoft.com/office/drawing/2014/main" id="{DD83FDAB-84C0-4E56-A834-5F4759E4D1B1}"/>
              </a:ext>
            </a:extLst>
          </p:cNvPr>
          <p:cNvSpPr/>
          <p:nvPr/>
        </p:nvSpPr>
        <p:spPr>
          <a:xfrm>
            <a:off x="3257403" y="3076451"/>
            <a:ext cx="5281051" cy="1428357"/>
          </a:xfrm>
          <a:prstGeom prst="roundRect">
            <a:avLst>
              <a:gd name="adj" fmla="val 8960"/>
            </a:avLst>
          </a:prstGeom>
          <a:solidFill>
            <a:schemeClr val="accent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26" name="Rectangle: Rounded Corners 1125">
            <a:extLst>
              <a:ext uri="{FF2B5EF4-FFF2-40B4-BE49-F238E27FC236}">
                <a16:creationId xmlns:a16="http://schemas.microsoft.com/office/drawing/2014/main" id="{FED1BB6A-A9A9-4E0A-A8CD-EEFB5750C983}"/>
              </a:ext>
            </a:extLst>
          </p:cNvPr>
          <p:cNvSpPr/>
          <p:nvPr/>
        </p:nvSpPr>
        <p:spPr>
          <a:xfrm>
            <a:off x="3257403" y="4832174"/>
            <a:ext cx="5281051" cy="1428357"/>
          </a:xfrm>
          <a:prstGeom prst="roundRect">
            <a:avLst>
              <a:gd name="adj" fmla="val 8960"/>
            </a:avLst>
          </a:prstGeom>
          <a:solidFill>
            <a:schemeClr val="accent3">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1" name="Group 20">
            <a:extLst>
              <a:ext uri="{FF2B5EF4-FFF2-40B4-BE49-F238E27FC236}">
                <a16:creationId xmlns:a16="http://schemas.microsoft.com/office/drawing/2014/main" id="{21E75565-DE97-493A-B6B7-3FEC1D7EC345}"/>
              </a:ext>
            </a:extLst>
          </p:cNvPr>
          <p:cNvGrpSpPr/>
          <p:nvPr/>
        </p:nvGrpSpPr>
        <p:grpSpPr>
          <a:xfrm>
            <a:off x="3922089" y="1573742"/>
            <a:ext cx="3951680" cy="922336"/>
            <a:chOff x="1395616" y="871285"/>
            <a:chExt cx="3825734" cy="1064137"/>
          </a:xfrm>
        </p:grpSpPr>
        <p:sp>
          <p:nvSpPr>
            <p:cNvPr id="1136" name="TextBox 1135">
              <a:extLst>
                <a:ext uri="{FF2B5EF4-FFF2-40B4-BE49-F238E27FC236}">
                  <a16:creationId xmlns:a16="http://schemas.microsoft.com/office/drawing/2014/main" id="{19597974-6BD9-4F46-93D5-8E798AE68BD9}"/>
                </a:ext>
              </a:extLst>
            </p:cNvPr>
            <p:cNvSpPr txBox="1"/>
            <p:nvPr/>
          </p:nvSpPr>
          <p:spPr>
            <a:xfrm>
              <a:off x="2984420" y="1083771"/>
              <a:ext cx="2236930" cy="639170"/>
            </a:xfrm>
            <a:prstGeom prst="rect">
              <a:avLst/>
            </a:prstGeom>
            <a:noFill/>
          </p:spPr>
          <p:txBody>
            <a:bodyPr wrap="square" lIns="0" tIns="0" rIns="0" bIns="0" rtlCol="0" anchor="ctr">
              <a:spAutoFit/>
            </a:bodyPr>
            <a:lstStyle/>
            <a:p>
              <a:r>
                <a:rPr lang="en-US" sz="1800" dirty="0">
                  <a:solidFill>
                    <a:schemeClr val="bg1"/>
                  </a:solidFill>
                  <a:latin typeface="Segoe UI" panose="020B0502040204020203" pitchFamily="34" charset="0"/>
                  <a:ea typeface="Calibri Light" charset="0"/>
                  <a:cs typeface="Segoe UI" panose="020B0502040204020203" pitchFamily="34" charset="0"/>
                </a:rPr>
                <a:t>Build Apps introduction</a:t>
              </a:r>
            </a:p>
          </p:txBody>
        </p:sp>
        <p:sp>
          <p:nvSpPr>
            <p:cNvPr id="1137" name="TextBox 1136">
              <a:extLst>
                <a:ext uri="{FF2B5EF4-FFF2-40B4-BE49-F238E27FC236}">
                  <a16:creationId xmlns:a16="http://schemas.microsoft.com/office/drawing/2014/main" id="{F9DA7F84-AF3C-4C6B-8FBC-ADC07F02F13B}"/>
                </a:ext>
              </a:extLst>
            </p:cNvPr>
            <p:cNvSpPr txBox="1"/>
            <p:nvPr/>
          </p:nvSpPr>
          <p:spPr>
            <a:xfrm>
              <a:off x="1395616" y="871285"/>
              <a:ext cx="1395288" cy="1064137"/>
            </a:xfrm>
            <a:prstGeom prst="rect">
              <a:avLst/>
            </a:prstGeom>
            <a:noFill/>
          </p:spPr>
          <p:txBody>
            <a:bodyPr wrap="square" lIns="0" tIns="0" rIns="0" bIns="0" rtlCol="0" anchor="ctr">
              <a:spAutoFit/>
            </a:bodyPr>
            <a:lstStyle/>
            <a:p>
              <a:pPr algn="ctr"/>
              <a:r>
                <a:rPr lang="en-US" sz="6000" b="1" kern="0" dirty="0">
                  <a:solidFill>
                    <a:schemeClr val="bg1"/>
                  </a:solidFill>
                  <a:latin typeface="Segoe UI" panose="020B0502040204020203" pitchFamily="34" charset="0"/>
                  <a:ea typeface="Calibri Light" charset="0"/>
                  <a:cs typeface="Segoe UI" panose="020B0502040204020203" pitchFamily="34" charset="0"/>
                </a:rPr>
                <a:t>01</a:t>
              </a:r>
              <a:endParaRPr lang="en-US" sz="6000" b="1" dirty="0">
                <a:solidFill>
                  <a:schemeClr val="bg1"/>
                </a:solidFill>
                <a:latin typeface="Segoe UI" panose="020B0502040204020203" pitchFamily="34" charset="0"/>
                <a:ea typeface="Calibri Light" charset="0"/>
                <a:cs typeface="Segoe UI" panose="020B0502040204020203" pitchFamily="34" charset="0"/>
              </a:endParaRPr>
            </a:p>
          </p:txBody>
        </p:sp>
      </p:grpSp>
      <p:grpSp>
        <p:nvGrpSpPr>
          <p:cNvPr id="1138" name="Group 1137">
            <a:extLst>
              <a:ext uri="{FF2B5EF4-FFF2-40B4-BE49-F238E27FC236}">
                <a16:creationId xmlns:a16="http://schemas.microsoft.com/office/drawing/2014/main" id="{1689CC76-F5C8-4D9A-940D-D0E9511DAD27}"/>
              </a:ext>
            </a:extLst>
          </p:cNvPr>
          <p:cNvGrpSpPr/>
          <p:nvPr/>
        </p:nvGrpSpPr>
        <p:grpSpPr>
          <a:xfrm>
            <a:off x="3922089" y="3329461"/>
            <a:ext cx="3951680" cy="922336"/>
            <a:chOff x="1395616" y="871285"/>
            <a:chExt cx="3825734" cy="1064137"/>
          </a:xfrm>
        </p:grpSpPr>
        <p:sp>
          <p:nvSpPr>
            <p:cNvPr id="1139" name="TextBox 1138">
              <a:extLst>
                <a:ext uri="{FF2B5EF4-FFF2-40B4-BE49-F238E27FC236}">
                  <a16:creationId xmlns:a16="http://schemas.microsoft.com/office/drawing/2014/main" id="{0EC594F9-42AA-48F0-91E3-A523A590A6A2}"/>
                </a:ext>
              </a:extLst>
            </p:cNvPr>
            <p:cNvSpPr txBox="1"/>
            <p:nvPr/>
          </p:nvSpPr>
          <p:spPr>
            <a:xfrm>
              <a:off x="2984420" y="1243565"/>
              <a:ext cx="2236930" cy="319585"/>
            </a:xfrm>
            <a:prstGeom prst="rect">
              <a:avLst/>
            </a:prstGeom>
            <a:noFill/>
          </p:spPr>
          <p:txBody>
            <a:bodyPr wrap="square" lIns="0" tIns="0" rIns="0" bIns="0" rtlCol="0" anchor="ctr">
              <a:spAutoFit/>
            </a:bodyPr>
            <a:lstStyle/>
            <a:p>
              <a:r>
                <a:rPr lang="en-US" sz="1800" dirty="0">
                  <a:solidFill>
                    <a:schemeClr val="bg1"/>
                  </a:solidFill>
                  <a:latin typeface="Segoe UI" panose="020B0502040204020203" pitchFamily="34" charset="0"/>
                  <a:ea typeface="Calibri Light" charset="0"/>
                  <a:cs typeface="Segoe UI" panose="020B0502040204020203" pitchFamily="34" charset="0"/>
                </a:rPr>
                <a:t>Fiori vs Build Apps</a:t>
              </a:r>
            </a:p>
          </p:txBody>
        </p:sp>
        <p:sp>
          <p:nvSpPr>
            <p:cNvPr id="1140" name="TextBox 1139">
              <a:extLst>
                <a:ext uri="{FF2B5EF4-FFF2-40B4-BE49-F238E27FC236}">
                  <a16:creationId xmlns:a16="http://schemas.microsoft.com/office/drawing/2014/main" id="{958156DC-3EA6-4EBE-BADE-2321E29D81DE}"/>
                </a:ext>
              </a:extLst>
            </p:cNvPr>
            <p:cNvSpPr txBox="1"/>
            <p:nvPr/>
          </p:nvSpPr>
          <p:spPr>
            <a:xfrm>
              <a:off x="1395616" y="871285"/>
              <a:ext cx="1395288" cy="1064137"/>
            </a:xfrm>
            <a:prstGeom prst="rect">
              <a:avLst/>
            </a:prstGeom>
            <a:noFill/>
          </p:spPr>
          <p:txBody>
            <a:bodyPr wrap="square" lIns="0" tIns="0" rIns="0" bIns="0" rtlCol="0" anchor="ctr">
              <a:spAutoFit/>
            </a:bodyPr>
            <a:lstStyle/>
            <a:p>
              <a:pPr algn="ctr"/>
              <a:r>
                <a:rPr lang="en-US" sz="6000" b="1" kern="0">
                  <a:solidFill>
                    <a:schemeClr val="bg1"/>
                  </a:solidFill>
                  <a:latin typeface="Segoe UI" panose="020B0502040204020203" pitchFamily="34" charset="0"/>
                  <a:ea typeface="Calibri Light" charset="0"/>
                  <a:cs typeface="Segoe UI" panose="020B0502040204020203" pitchFamily="34" charset="0"/>
                </a:rPr>
                <a:t>02</a:t>
              </a:r>
              <a:endParaRPr lang="en-US" sz="6000" b="1" dirty="0">
                <a:solidFill>
                  <a:schemeClr val="bg1"/>
                </a:solidFill>
                <a:latin typeface="Segoe UI" panose="020B0502040204020203" pitchFamily="34" charset="0"/>
                <a:ea typeface="Calibri Light" charset="0"/>
                <a:cs typeface="Segoe UI" panose="020B0502040204020203" pitchFamily="34" charset="0"/>
              </a:endParaRPr>
            </a:p>
          </p:txBody>
        </p:sp>
      </p:grpSp>
      <p:grpSp>
        <p:nvGrpSpPr>
          <p:cNvPr id="1147" name="Group 1146">
            <a:extLst>
              <a:ext uri="{FF2B5EF4-FFF2-40B4-BE49-F238E27FC236}">
                <a16:creationId xmlns:a16="http://schemas.microsoft.com/office/drawing/2014/main" id="{17C38255-E89D-4911-9EAA-F048C7DFE484}"/>
              </a:ext>
            </a:extLst>
          </p:cNvPr>
          <p:cNvGrpSpPr/>
          <p:nvPr/>
        </p:nvGrpSpPr>
        <p:grpSpPr>
          <a:xfrm>
            <a:off x="3922089" y="5085184"/>
            <a:ext cx="4344645" cy="922336"/>
            <a:chOff x="1395616" y="871285"/>
            <a:chExt cx="4206175" cy="1064137"/>
          </a:xfrm>
        </p:grpSpPr>
        <p:sp>
          <p:nvSpPr>
            <p:cNvPr id="1148" name="TextBox 1147">
              <a:extLst>
                <a:ext uri="{FF2B5EF4-FFF2-40B4-BE49-F238E27FC236}">
                  <a16:creationId xmlns:a16="http://schemas.microsoft.com/office/drawing/2014/main" id="{E50F2C64-4496-4A40-ACCB-C5159AEC70D5}"/>
                </a:ext>
              </a:extLst>
            </p:cNvPr>
            <p:cNvSpPr txBox="1"/>
            <p:nvPr/>
          </p:nvSpPr>
          <p:spPr>
            <a:xfrm>
              <a:off x="2984420" y="1083771"/>
              <a:ext cx="2617371" cy="639170"/>
            </a:xfrm>
            <a:prstGeom prst="rect">
              <a:avLst/>
            </a:prstGeom>
            <a:noFill/>
          </p:spPr>
          <p:txBody>
            <a:bodyPr wrap="square" lIns="0" tIns="0" rIns="0" bIns="0" rtlCol="0" anchor="ctr">
              <a:spAutoFit/>
            </a:bodyPr>
            <a:lstStyle/>
            <a:p>
              <a:r>
                <a:rPr lang="en-US" sz="1800" kern="0" dirty="0">
                  <a:solidFill>
                    <a:schemeClr val="bg1"/>
                  </a:solidFill>
                  <a:latin typeface="Segoe UI" panose="020B0502040204020203" pitchFamily="34" charset="0"/>
                  <a:ea typeface="Calibri Light" charset="0"/>
                  <a:cs typeface="Segoe UI" panose="020B0502040204020203" pitchFamily="34" charset="0"/>
                </a:rPr>
                <a:t>Create and Test </a:t>
              </a:r>
              <a:r>
                <a:rPr lang="en-US" sz="1800" kern="0">
                  <a:solidFill>
                    <a:schemeClr val="bg1"/>
                  </a:solidFill>
                  <a:latin typeface="Segoe UI" panose="020B0502040204020203" pitchFamily="34" charset="0"/>
                  <a:ea typeface="Calibri Light" charset="0"/>
                  <a:cs typeface="Segoe UI" panose="020B0502040204020203" pitchFamily="34" charset="0"/>
                </a:rPr>
                <a:t>first Application</a:t>
              </a:r>
              <a:endParaRPr lang="en-US" sz="1800" dirty="0">
                <a:solidFill>
                  <a:schemeClr val="bg1"/>
                </a:solidFill>
                <a:latin typeface="Segoe UI" panose="020B0502040204020203" pitchFamily="34" charset="0"/>
                <a:ea typeface="Calibri Light" charset="0"/>
                <a:cs typeface="Segoe UI" panose="020B0502040204020203" pitchFamily="34" charset="0"/>
              </a:endParaRPr>
            </a:p>
          </p:txBody>
        </p:sp>
        <p:sp>
          <p:nvSpPr>
            <p:cNvPr id="1149" name="TextBox 1148">
              <a:extLst>
                <a:ext uri="{FF2B5EF4-FFF2-40B4-BE49-F238E27FC236}">
                  <a16:creationId xmlns:a16="http://schemas.microsoft.com/office/drawing/2014/main" id="{0B9CA9D5-F695-4802-BE21-8B05D2B75909}"/>
                </a:ext>
              </a:extLst>
            </p:cNvPr>
            <p:cNvSpPr txBox="1"/>
            <p:nvPr/>
          </p:nvSpPr>
          <p:spPr>
            <a:xfrm>
              <a:off x="1395616" y="871285"/>
              <a:ext cx="1395288" cy="1064137"/>
            </a:xfrm>
            <a:prstGeom prst="rect">
              <a:avLst/>
            </a:prstGeom>
            <a:noFill/>
          </p:spPr>
          <p:txBody>
            <a:bodyPr wrap="square" lIns="0" tIns="0" rIns="0" bIns="0" rtlCol="0" anchor="ctr">
              <a:spAutoFit/>
            </a:bodyPr>
            <a:lstStyle/>
            <a:p>
              <a:pPr algn="ctr"/>
              <a:r>
                <a:rPr lang="en-US" sz="6000" b="1" kern="0">
                  <a:solidFill>
                    <a:schemeClr val="bg1"/>
                  </a:solidFill>
                  <a:latin typeface="Segoe UI" panose="020B0502040204020203" pitchFamily="34" charset="0"/>
                  <a:ea typeface="Calibri Light" charset="0"/>
                  <a:cs typeface="Segoe UI" panose="020B0502040204020203" pitchFamily="34" charset="0"/>
                </a:rPr>
                <a:t>03</a:t>
              </a:r>
              <a:endParaRPr lang="en-US" sz="6000" b="1" dirty="0">
                <a:solidFill>
                  <a:schemeClr val="bg1"/>
                </a:solidFill>
                <a:latin typeface="Segoe UI" panose="020B0502040204020203" pitchFamily="34" charset="0"/>
                <a:ea typeface="Calibri Light" charset="0"/>
                <a:cs typeface="Segoe UI" panose="020B0502040204020203" pitchFamily="34" charset="0"/>
              </a:endParaRPr>
            </a:p>
          </p:txBody>
        </p:sp>
      </p:grpSp>
      <p:sp>
        <p:nvSpPr>
          <p:cNvPr id="23" name="Title 22">
            <a:extLst>
              <a:ext uri="{FF2B5EF4-FFF2-40B4-BE49-F238E27FC236}">
                <a16:creationId xmlns:a16="http://schemas.microsoft.com/office/drawing/2014/main" id="{C261B0E4-159A-4067-AFE4-41EEF3B38F9B}"/>
              </a:ext>
            </a:extLst>
          </p:cNvPr>
          <p:cNvSpPr>
            <a:spLocks noGrp="1"/>
          </p:cNvSpPr>
          <p:nvPr>
            <p:ph type="title"/>
          </p:nvPr>
        </p:nvSpPr>
        <p:spPr/>
        <p:txBody>
          <a:bodyPr/>
          <a:lstStyle/>
          <a:p>
            <a:pPr algn="l"/>
            <a:r>
              <a:rPr lang="en-US" dirty="0">
                <a:solidFill>
                  <a:schemeClr val="bg1"/>
                </a:solidFill>
                <a:latin typeface="Cooper Black" panose="0208090404030B020404" pitchFamily="18" charset="0"/>
              </a:rPr>
              <a:t>Agenda – </a:t>
            </a:r>
            <a:r>
              <a:rPr lang="en-US">
                <a:solidFill>
                  <a:schemeClr val="bg1"/>
                </a:solidFill>
                <a:latin typeface="Cooper Black" panose="0208090404030B020404" pitchFamily="18" charset="0"/>
              </a:rPr>
              <a:t>Day 3</a:t>
            </a:r>
            <a:endParaRPr lang="en-IN" dirty="0">
              <a:solidFill>
                <a:schemeClr val="bg1"/>
              </a:solidFill>
              <a:latin typeface="Cooper Black" panose="0208090404030B020404" pitchFamily="18" charset="0"/>
            </a:endParaRPr>
          </a:p>
        </p:txBody>
      </p:sp>
    </p:spTree>
    <p:extLst>
      <p:ext uri="{BB962C8B-B14F-4D97-AF65-F5344CB8AC3E}">
        <p14:creationId xmlns:p14="http://schemas.microsoft.com/office/powerpoint/2010/main" val="3976199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80EE7F-E514-30CF-A0FE-13000C06691C}"/>
            </a:ext>
          </a:extLst>
        </p:cNvPr>
        <p:cNvGrpSpPr/>
        <p:nvPr/>
      </p:nvGrpSpPr>
      <p:grpSpPr>
        <a:xfrm>
          <a:off x="0" y="0"/>
          <a:ext cx="0" cy="0"/>
          <a:chOff x="0" y="0"/>
          <a:chExt cx="0" cy="0"/>
        </a:xfrm>
      </p:grpSpPr>
      <p:sp>
        <p:nvSpPr>
          <p:cNvPr id="3" name="Footer Placeholder 2">
            <a:extLst>
              <a:ext uri="{FF2B5EF4-FFF2-40B4-BE49-F238E27FC236}">
                <a16:creationId xmlns:a16="http://schemas.microsoft.com/office/drawing/2014/main" id="{60B8AEB6-816B-6421-51F8-0FB021CEEEEB}"/>
              </a:ext>
            </a:extLst>
          </p:cNvPr>
          <p:cNvSpPr>
            <a:spLocks noGrp="1"/>
          </p:cNvSpPr>
          <p:nvPr>
            <p:ph type="ftr" sz="quarter" idx="11"/>
          </p:nvPr>
        </p:nvSpPr>
        <p:spPr/>
        <p:txBody>
          <a:bodyPr/>
          <a:lstStyle/>
          <a:p>
            <a:pPr defTabSz="1218895"/>
            <a:r>
              <a:rPr lang="en-US" dirty="0">
                <a:solidFill>
                  <a:prstClr val="black">
                    <a:tint val="75000"/>
                  </a:prstClr>
                </a:solidFill>
                <a:latin typeface="Calibri"/>
              </a:rPr>
              <a:t>www.anubhavtrainings.com</a:t>
            </a:r>
          </a:p>
        </p:txBody>
      </p:sp>
      <p:sp>
        <p:nvSpPr>
          <p:cNvPr id="4" name="Slide Number Placeholder 3">
            <a:extLst>
              <a:ext uri="{FF2B5EF4-FFF2-40B4-BE49-F238E27FC236}">
                <a16:creationId xmlns:a16="http://schemas.microsoft.com/office/drawing/2014/main" id="{92DE6FD0-70C0-6E3B-36CB-4BAE00AE86DD}"/>
              </a:ext>
            </a:extLst>
          </p:cNvPr>
          <p:cNvSpPr>
            <a:spLocks noGrp="1"/>
          </p:cNvSpPr>
          <p:nvPr>
            <p:ph type="sldNum" sz="quarter" idx="12"/>
          </p:nvPr>
        </p:nvSpPr>
        <p:spPr>
          <a:xfrm>
            <a:off x="203147" y="6374633"/>
            <a:ext cx="609441" cy="365030"/>
          </a:xfrm>
        </p:spPr>
        <p:txBody>
          <a:bodyPr/>
          <a:lstStyle/>
          <a:p>
            <a:pPr defTabSz="1218895"/>
            <a:fld id="{B6F15528-21DE-4FAA-801E-634DDDAF4B2B}" type="slidenum">
              <a:rPr lang="en-US">
                <a:solidFill>
                  <a:prstClr val="black">
                    <a:tint val="75000"/>
                  </a:prstClr>
                </a:solidFill>
                <a:latin typeface="Calibri"/>
              </a:rPr>
              <a:pPr defTabSz="1218895"/>
              <a:t>4</a:t>
            </a:fld>
            <a:endParaRPr lang="en-US" dirty="0">
              <a:solidFill>
                <a:prstClr val="black">
                  <a:tint val="75000"/>
                </a:prstClr>
              </a:solidFill>
              <a:latin typeface="Calibri"/>
            </a:endParaRPr>
          </a:p>
        </p:txBody>
      </p:sp>
      <p:sp>
        <p:nvSpPr>
          <p:cNvPr id="5" name="Title 4">
            <a:extLst>
              <a:ext uri="{FF2B5EF4-FFF2-40B4-BE49-F238E27FC236}">
                <a16:creationId xmlns:a16="http://schemas.microsoft.com/office/drawing/2014/main" id="{320B83AE-DAEF-3FF0-D2D0-D736F0001817}"/>
              </a:ext>
            </a:extLst>
          </p:cNvPr>
          <p:cNvSpPr>
            <a:spLocks noGrp="1"/>
          </p:cNvSpPr>
          <p:nvPr>
            <p:ph type="title"/>
          </p:nvPr>
        </p:nvSpPr>
        <p:spPr>
          <a:xfrm>
            <a:off x="101573" y="178647"/>
            <a:ext cx="10969943" cy="711016"/>
          </a:xfrm>
        </p:spPr>
        <p:txBody>
          <a:bodyPr/>
          <a:lstStyle/>
          <a:p>
            <a:r>
              <a:rPr lang="en-IN" sz="3333" dirty="0"/>
              <a:t>What is Build Apps?</a:t>
            </a:r>
          </a:p>
        </p:txBody>
      </p:sp>
      <p:sp>
        <p:nvSpPr>
          <p:cNvPr id="2" name="TextBox 1">
            <a:extLst>
              <a:ext uri="{FF2B5EF4-FFF2-40B4-BE49-F238E27FC236}">
                <a16:creationId xmlns:a16="http://schemas.microsoft.com/office/drawing/2014/main" id="{9A7C0E8A-37FF-B256-11B5-96411186DD48}"/>
              </a:ext>
            </a:extLst>
          </p:cNvPr>
          <p:cNvSpPr txBox="1"/>
          <p:nvPr/>
        </p:nvSpPr>
        <p:spPr>
          <a:xfrm>
            <a:off x="252942" y="1457027"/>
            <a:ext cx="11732736" cy="748795"/>
          </a:xfrm>
          <a:prstGeom prst="rect">
            <a:avLst/>
          </a:prstGeom>
          <a:noFill/>
        </p:spPr>
        <p:txBody>
          <a:bodyPr wrap="square" rtlCol="0">
            <a:spAutoFit/>
          </a:bodyPr>
          <a:lstStyle/>
          <a:p>
            <a:pPr defTabSz="1218895"/>
            <a:r>
              <a:rPr lang="en-US" sz="2133" dirty="0">
                <a:solidFill>
                  <a:srgbClr val="223548"/>
                </a:solidFill>
                <a:latin typeface="72 Brand Variable"/>
              </a:rPr>
              <a:t>SAP Build Apps is an AI-infused professional application development solution designed for anyone to quickly create apps without code regardless of role or skill level.</a:t>
            </a:r>
            <a:endParaRPr lang="en-IN" sz="2133" dirty="0">
              <a:solidFill>
                <a:prstClr val="black"/>
              </a:solidFill>
              <a:latin typeface="Calibri"/>
            </a:endParaRPr>
          </a:p>
        </p:txBody>
      </p:sp>
      <p:pic>
        <p:nvPicPr>
          <p:cNvPr id="7" name="Picture 6">
            <a:extLst>
              <a:ext uri="{FF2B5EF4-FFF2-40B4-BE49-F238E27FC236}">
                <a16:creationId xmlns:a16="http://schemas.microsoft.com/office/drawing/2014/main" id="{76BE1B0A-95B0-EF9F-7684-EA4FA264E171}"/>
              </a:ext>
            </a:extLst>
          </p:cNvPr>
          <p:cNvPicPr>
            <a:picLocks noChangeAspect="1"/>
          </p:cNvPicPr>
          <p:nvPr/>
        </p:nvPicPr>
        <p:blipFill>
          <a:blip r:embed="rId2"/>
          <a:stretch>
            <a:fillRect/>
          </a:stretch>
        </p:blipFill>
        <p:spPr>
          <a:xfrm>
            <a:off x="-1" y="2297044"/>
            <a:ext cx="12188825" cy="3079623"/>
          </a:xfrm>
          <a:prstGeom prst="rect">
            <a:avLst/>
          </a:prstGeom>
        </p:spPr>
      </p:pic>
    </p:spTree>
    <p:extLst>
      <p:ext uri="{BB962C8B-B14F-4D97-AF65-F5344CB8AC3E}">
        <p14:creationId xmlns:p14="http://schemas.microsoft.com/office/powerpoint/2010/main" val="2809880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5DBB92-0448-10F1-FA6A-1DB07C3435D7}"/>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212F512E-4323-5FFE-F414-58920DD3EAE6}"/>
              </a:ext>
            </a:extLst>
          </p:cNvPr>
          <p:cNvSpPr>
            <a:spLocks noGrp="1"/>
          </p:cNvSpPr>
          <p:nvPr>
            <p:ph type="title"/>
          </p:nvPr>
        </p:nvSpPr>
        <p:spPr>
          <a:xfrm>
            <a:off x="609441" y="211021"/>
            <a:ext cx="6500707" cy="881788"/>
          </a:xfrm>
        </p:spPr>
        <p:txBody>
          <a:bodyPr anchor="b">
            <a:noAutofit/>
          </a:bodyPr>
          <a:lstStyle/>
          <a:p>
            <a:r>
              <a:rPr lang="en-US" sz="3199" dirty="0">
                <a:latin typeface="Cooper Black" panose="0208090404030B020404" pitchFamily="18" charset="0"/>
              </a:rPr>
              <a:t>Core Capabilities?</a:t>
            </a:r>
          </a:p>
        </p:txBody>
      </p:sp>
      <p:sp>
        <p:nvSpPr>
          <p:cNvPr id="6" name="TextBox 5">
            <a:extLst>
              <a:ext uri="{FF2B5EF4-FFF2-40B4-BE49-F238E27FC236}">
                <a16:creationId xmlns:a16="http://schemas.microsoft.com/office/drawing/2014/main" id="{5A3F413B-EFF8-C4B5-F722-AE70853A02F1}"/>
              </a:ext>
            </a:extLst>
          </p:cNvPr>
          <p:cNvSpPr txBox="1"/>
          <p:nvPr/>
        </p:nvSpPr>
        <p:spPr>
          <a:xfrm>
            <a:off x="570332" y="1404409"/>
            <a:ext cx="5116155" cy="5347850"/>
          </a:xfrm>
          <a:prstGeom prst="rect">
            <a:avLst/>
          </a:prstGeom>
        </p:spPr>
        <p:txBody>
          <a:bodyPr vert="horz" lIns="121888" tIns="60944" rIns="121888" bIns="60944" rtlCol="0">
            <a:noAutofit/>
          </a:bodyPr>
          <a:lstStyle/>
          <a:p>
            <a:pPr algn="just" defTabSz="1218895" fontAlgn="base"/>
            <a:r>
              <a:rPr lang="en-US" sz="1466" b="1" dirty="0">
                <a:solidFill>
                  <a:prstClr val="black"/>
                </a:solidFill>
                <a:latin typeface="Calibri"/>
              </a:rPr>
              <a:t>Build Visually – </a:t>
            </a:r>
            <a:r>
              <a:rPr lang="en-US" sz="1466" dirty="0">
                <a:solidFill>
                  <a:prstClr val="black"/>
                </a:solidFill>
                <a:latin typeface="Calibri"/>
              </a:rPr>
              <a:t>SAP Build Capabilities enable customers to build visually, using drag-and-drop tools and intuitive interfaces. This allows users to quickly and easily design, configure, and deploy applications with no coding. By leveraging the SAP Build capabilities, customers can quickly create rich, interactive applications that streamline business processes, drive greater efficiency, and reduce operational costs. The tools are designed to be easy to use and are backed by a comprehensive library of pre-configured components, integration APIs, and data connectors.</a:t>
            </a:r>
          </a:p>
          <a:p>
            <a:pPr algn="just" defTabSz="1218895" fontAlgn="base"/>
            <a:endParaRPr lang="en-US" sz="1466" dirty="0">
              <a:solidFill>
                <a:prstClr val="black"/>
              </a:solidFill>
              <a:latin typeface="Calibri"/>
            </a:endParaRPr>
          </a:p>
          <a:p>
            <a:pPr algn="just" defTabSz="1218895" fontAlgn="base"/>
            <a:r>
              <a:rPr lang="en-US" sz="1466" b="1" dirty="0">
                <a:solidFill>
                  <a:prstClr val="black"/>
                </a:solidFill>
                <a:latin typeface="Calibri"/>
              </a:rPr>
              <a:t>Integrate Seamlessly – </a:t>
            </a:r>
            <a:r>
              <a:rPr lang="en-US" sz="1466" dirty="0">
                <a:solidFill>
                  <a:prstClr val="black"/>
                </a:solidFill>
                <a:latin typeface="Calibri"/>
              </a:rPr>
              <a:t>SAP Build capabilities help customers integrate their SAP solutions, applications, and systems with each other and with other systems and applications.</a:t>
            </a:r>
          </a:p>
          <a:p>
            <a:pPr algn="just" defTabSz="1218895" fontAlgn="base"/>
            <a:endParaRPr lang="en-US" sz="1466" dirty="0">
              <a:solidFill>
                <a:prstClr val="black"/>
              </a:solidFill>
              <a:latin typeface="Calibri"/>
            </a:endParaRPr>
          </a:p>
          <a:p>
            <a:pPr algn="just" defTabSz="1218895" fontAlgn="base"/>
            <a:r>
              <a:rPr lang="en-US" sz="1466" b="1" dirty="0">
                <a:solidFill>
                  <a:prstClr val="black"/>
                </a:solidFill>
                <a:latin typeface="Calibri"/>
              </a:rPr>
              <a:t>Collaborate Effectively –  </a:t>
            </a:r>
            <a:r>
              <a:rPr lang="en-US" sz="1466" dirty="0">
                <a:solidFill>
                  <a:prstClr val="black"/>
                </a:solidFill>
                <a:latin typeface="Calibri"/>
              </a:rPr>
              <a:t>With its feature of seamless integration, SAP Build helps businesses leverage technologies like cloud-based tools with development teams to establish communication protocols like lifecycle management and built-in governance.</a:t>
            </a:r>
          </a:p>
        </p:txBody>
      </p:sp>
      <p:sp>
        <p:nvSpPr>
          <p:cNvPr id="3" name="Footer Placeholder 2">
            <a:extLst>
              <a:ext uri="{FF2B5EF4-FFF2-40B4-BE49-F238E27FC236}">
                <a16:creationId xmlns:a16="http://schemas.microsoft.com/office/drawing/2014/main" id="{1323F023-5153-4873-8349-333A1B64F85A}"/>
              </a:ext>
            </a:extLst>
          </p:cNvPr>
          <p:cNvSpPr>
            <a:spLocks noGrp="1"/>
          </p:cNvSpPr>
          <p:nvPr>
            <p:ph type="ftr" sz="quarter" idx="11"/>
          </p:nvPr>
        </p:nvSpPr>
        <p:spPr>
          <a:xfrm>
            <a:off x="4164515" y="6355588"/>
            <a:ext cx="3859795" cy="365030"/>
          </a:xfrm>
        </p:spPr>
        <p:txBody>
          <a:bodyPr vert="horz" lIns="121888" tIns="60944" rIns="121888" bIns="60944" rtlCol="0" anchor="ctr">
            <a:normAutofit/>
          </a:bodyPr>
          <a:lstStyle/>
          <a:p>
            <a:pPr defTabSz="1218895">
              <a:lnSpc>
                <a:spcPct val="90000"/>
              </a:lnSpc>
              <a:spcAft>
                <a:spcPts val="800"/>
              </a:spcAft>
            </a:pPr>
            <a:r>
              <a:rPr lang="en-US">
                <a:solidFill>
                  <a:prstClr val="black">
                    <a:tint val="75000"/>
                  </a:prstClr>
                </a:solidFill>
                <a:latin typeface="Calibri"/>
              </a:rPr>
              <a:t>www.anubhavtrainings.com</a:t>
            </a:r>
          </a:p>
        </p:txBody>
      </p:sp>
      <p:sp>
        <p:nvSpPr>
          <p:cNvPr id="4" name="Slide Number Placeholder 3">
            <a:extLst>
              <a:ext uri="{FF2B5EF4-FFF2-40B4-BE49-F238E27FC236}">
                <a16:creationId xmlns:a16="http://schemas.microsoft.com/office/drawing/2014/main" id="{FAA42F60-A368-C0CC-8092-292F67DD5626}"/>
              </a:ext>
            </a:extLst>
          </p:cNvPr>
          <p:cNvSpPr>
            <a:spLocks noGrp="1"/>
          </p:cNvSpPr>
          <p:nvPr>
            <p:ph type="sldNum" sz="quarter" idx="12"/>
          </p:nvPr>
        </p:nvSpPr>
        <p:spPr>
          <a:xfrm>
            <a:off x="8735324" y="6355588"/>
            <a:ext cx="2844059" cy="365030"/>
          </a:xfrm>
        </p:spPr>
        <p:txBody>
          <a:bodyPr vert="horz" lIns="121888" tIns="60944" rIns="121888" bIns="60944" rtlCol="0" anchor="ctr">
            <a:normAutofit/>
          </a:bodyPr>
          <a:lstStyle/>
          <a:p>
            <a:pPr defTabSz="1218895">
              <a:lnSpc>
                <a:spcPct val="90000"/>
              </a:lnSpc>
              <a:spcAft>
                <a:spcPts val="800"/>
              </a:spcAft>
            </a:pPr>
            <a:fld id="{B6F15528-21DE-4FAA-801E-634DDDAF4B2B}" type="slidenum">
              <a:rPr lang="en-US">
                <a:solidFill>
                  <a:prstClr val="black">
                    <a:tint val="75000"/>
                  </a:prstClr>
                </a:solidFill>
                <a:latin typeface="Calibri"/>
              </a:rPr>
              <a:pPr defTabSz="1218895">
                <a:lnSpc>
                  <a:spcPct val="90000"/>
                </a:lnSpc>
                <a:spcAft>
                  <a:spcPts val="800"/>
                </a:spcAft>
              </a:pPr>
              <a:t>5</a:t>
            </a:fld>
            <a:endParaRPr lang="en-US">
              <a:solidFill>
                <a:prstClr val="black">
                  <a:tint val="75000"/>
                </a:prstClr>
              </a:solidFill>
              <a:latin typeface="Calibri"/>
            </a:endParaRPr>
          </a:p>
        </p:txBody>
      </p:sp>
      <p:pic>
        <p:nvPicPr>
          <p:cNvPr id="2050" name="Picture 2">
            <a:extLst>
              <a:ext uri="{FF2B5EF4-FFF2-40B4-BE49-F238E27FC236}">
                <a16:creationId xmlns:a16="http://schemas.microsoft.com/office/drawing/2014/main" id="{E6C5C3CF-D3AF-842C-ADD4-D11C6DD1B88C}"/>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808486" y="2121693"/>
            <a:ext cx="6380339" cy="306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3447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anim calcmode="lin" valueType="num">
                                      <p:cBhvr>
                                        <p:cTn id="15" dur="1000" fill="hold"/>
                                        <p:tgtEl>
                                          <p:spTgt spid="6"/>
                                        </p:tgtEl>
                                        <p:attrNameLst>
                                          <p:attrName>ppt_x</p:attrName>
                                        </p:attrNameLst>
                                      </p:cBhvr>
                                      <p:tavLst>
                                        <p:tav tm="0">
                                          <p:val>
                                            <p:strVal val="#ppt_x"/>
                                          </p:val>
                                        </p:tav>
                                        <p:tav tm="100000">
                                          <p:val>
                                            <p:strVal val="#ppt_x"/>
                                          </p:val>
                                        </p:tav>
                                      </p:tavLst>
                                    </p:anim>
                                    <p:anim calcmode="lin" valueType="num">
                                      <p:cBhvr>
                                        <p:cTn id="1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38FA44-B90E-5854-33A6-502174D962B7}"/>
            </a:ext>
          </a:extLst>
        </p:cNvPr>
        <p:cNvGrpSpPr/>
        <p:nvPr/>
      </p:nvGrpSpPr>
      <p:grpSpPr>
        <a:xfrm>
          <a:off x="0" y="0"/>
          <a:ext cx="0" cy="0"/>
          <a:chOff x="0" y="0"/>
          <a:chExt cx="0" cy="0"/>
        </a:xfrm>
      </p:grpSpPr>
      <p:pic>
        <p:nvPicPr>
          <p:cNvPr id="3074" name="Picture 2">
            <a:extLst>
              <a:ext uri="{FF2B5EF4-FFF2-40B4-BE49-F238E27FC236}">
                <a16:creationId xmlns:a16="http://schemas.microsoft.com/office/drawing/2014/main" id="{DBD07853-4EED-E16F-DEC4-F7A3AF32A4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b="12388"/>
          <a:stretch/>
        </p:blipFill>
        <p:spPr bwMode="auto">
          <a:xfrm>
            <a:off x="609441" y="1295956"/>
            <a:ext cx="10969943" cy="4829506"/>
          </a:xfrm>
          <a:prstGeom prst="rect">
            <a:avLst/>
          </a:prstGeom>
          <a:solidFill>
            <a:srgbClr val="FFFFFF"/>
          </a:solidFill>
        </p:spPr>
      </p:pic>
      <p:sp>
        <p:nvSpPr>
          <p:cNvPr id="3" name="Footer Placeholder 2">
            <a:extLst>
              <a:ext uri="{FF2B5EF4-FFF2-40B4-BE49-F238E27FC236}">
                <a16:creationId xmlns:a16="http://schemas.microsoft.com/office/drawing/2014/main" id="{8B0760AA-32FC-1251-13BD-651DE358BB09}"/>
              </a:ext>
            </a:extLst>
          </p:cNvPr>
          <p:cNvSpPr>
            <a:spLocks noGrp="1"/>
          </p:cNvSpPr>
          <p:nvPr>
            <p:ph type="ftr" sz="quarter" idx="11"/>
          </p:nvPr>
        </p:nvSpPr>
        <p:spPr>
          <a:xfrm>
            <a:off x="4164515" y="6355588"/>
            <a:ext cx="3859795" cy="365030"/>
          </a:xfrm>
        </p:spPr>
        <p:txBody>
          <a:bodyPr vert="horz" lIns="121888" tIns="60944" rIns="121888" bIns="60944" rtlCol="0" anchor="ctr">
            <a:normAutofit/>
          </a:bodyPr>
          <a:lstStyle/>
          <a:p>
            <a:pPr defTabSz="1218895">
              <a:lnSpc>
                <a:spcPct val="90000"/>
              </a:lnSpc>
              <a:spcAft>
                <a:spcPts val="800"/>
              </a:spcAft>
            </a:pPr>
            <a:r>
              <a:rPr lang="en-US">
                <a:solidFill>
                  <a:prstClr val="black">
                    <a:tint val="75000"/>
                  </a:prstClr>
                </a:solidFill>
                <a:latin typeface="Calibri"/>
              </a:rPr>
              <a:t>www.anubhavtrainings.com</a:t>
            </a:r>
          </a:p>
        </p:txBody>
      </p:sp>
      <p:sp>
        <p:nvSpPr>
          <p:cNvPr id="4" name="Slide Number Placeholder 3">
            <a:extLst>
              <a:ext uri="{FF2B5EF4-FFF2-40B4-BE49-F238E27FC236}">
                <a16:creationId xmlns:a16="http://schemas.microsoft.com/office/drawing/2014/main" id="{E36DD710-0733-E16F-5FA1-FA563FB9854B}"/>
              </a:ext>
            </a:extLst>
          </p:cNvPr>
          <p:cNvSpPr>
            <a:spLocks noGrp="1"/>
          </p:cNvSpPr>
          <p:nvPr>
            <p:ph type="sldNum" sz="quarter" idx="12"/>
          </p:nvPr>
        </p:nvSpPr>
        <p:spPr>
          <a:xfrm>
            <a:off x="609441" y="6355588"/>
            <a:ext cx="2844059" cy="365030"/>
          </a:xfrm>
        </p:spPr>
        <p:txBody>
          <a:bodyPr vert="horz" lIns="121888" tIns="60944" rIns="121888" bIns="60944" rtlCol="0" anchor="ctr">
            <a:normAutofit/>
          </a:bodyPr>
          <a:lstStyle/>
          <a:p>
            <a:pPr defTabSz="1218895">
              <a:lnSpc>
                <a:spcPct val="90000"/>
              </a:lnSpc>
              <a:spcAft>
                <a:spcPts val="800"/>
              </a:spcAft>
            </a:pPr>
            <a:fld id="{B6F15528-21DE-4FAA-801E-634DDDAF4B2B}" type="slidenum">
              <a:rPr lang="en-US">
                <a:solidFill>
                  <a:prstClr val="black">
                    <a:tint val="75000"/>
                  </a:prstClr>
                </a:solidFill>
                <a:latin typeface="Calibri"/>
              </a:rPr>
              <a:pPr defTabSz="1218895">
                <a:lnSpc>
                  <a:spcPct val="90000"/>
                </a:lnSpc>
                <a:spcAft>
                  <a:spcPts val="800"/>
                </a:spcAft>
              </a:pPr>
              <a:t>6</a:t>
            </a:fld>
            <a:endParaRPr lang="en-US">
              <a:solidFill>
                <a:prstClr val="black">
                  <a:tint val="75000"/>
                </a:prstClr>
              </a:solidFill>
              <a:latin typeface="Calibri"/>
            </a:endParaRPr>
          </a:p>
        </p:txBody>
      </p:sp>
      <p:sp>
        <p:nvSpPr>
          <p:cNvPr id="5" name="Title 4">
            <a:extLst>
              <a:ext uri="{FF2B5EF4-FFF2-40B4-BE49-F238E27FC236}">
                <a16:creationId xmlns:a16="http://schemas.microsoft.com/office/drawing/2014/main" id="{F97ED2CB-E0FF-588B-9D00-4E25739A7A6A}"/>
              </a:ext>
            </a:extLst>
          </p:cNvPr>
          <p:cNvSpPr>
            <a:spLocks noGrp="1"/>
          </p:cNvSpPr>
          <p:nvPr>
            <p:ph type="title"/>
          </p:nvPr>
        </p:nvSpPr>
        <p:spPr>
          <a:xfrm>
            <a:off x="609441" y="584942"/>
            <a:ext cx="10969943" cy="711016"/>
          </a:xfrm>
        </p:spPr>
        <p:txBody>
          <a:bodyPr>
            <a:normAutofit/>
          </a:bodyPr>
          <a:lstStyle/>
          <a:p>
            <a:r>
              <a:rPr lang="en-US" b="1" kern="1200" dirty="0">
                <a:latin typeface="Cooper Black" panose="0208090404030B020404" pitchFamily="18" charset="0"/>
              </a:rPr>
              <a:t>Who is the Build Apps for?</a:t>
            </a:r>
          </a:p>
        </p:txBody>
      </p:sp>
    </p:spTree>
    <p:extLst>
      <p:ext uri="{BB962C8B-B14F-4D97-AF65-F5344CB8AC3E}">
        <p14:creationId xmlns:p14="http://schemas.microsoft.com/office/powerpoint/2010/main" val="41714968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49ED0C7F-CB8B-872D-5C26-35634E1779A3}"/>
              </a:ext>
            </a:extLst>
          </p:cNvPr>
          <p:cNvSpPr>
            <a:spLocks noGrp="1"/>
          </p:cNvSpPr>
          <p:nvPr>
            <p:ph type="ftr" sz="quarter" idx="11"/>
          </p:nvPr>
        </p:nvSpPr>
        <p:spPr/>
        <p:txBody>
          <a:bodyPr/>
          <a:lstStyle/>
          <a:p>
            <a:pPr defTabSz="1218895"/>
            <a:r>
              <a:rPr lang="en-US">
                <a:solidFill>
                  <a:prstClr val="black">
                    <a:tint val="75000"/>
                  </a:prstClr>
                </a:solidFill>
                <a:latin typeface="Calibri"/>
              </a:rPr>
              <a:t>www.anubhavtrainings.com</a:t>
            </a:r>
            <a:endParaRPr lang="en-US" dirty="0">
              <a:solidFill>
                <a:prstClr val="black">
                  <a:tint val="75000"/>
                </a:prstClr>
              </a:solidFill>
              <a:latin typeface="Calibri"/>
            </a:endParaRPr>
          </a:p>
        </p:txBody>
      </p:sp>
      <p:sp>
        <p:nvSpPr>
          <p:cNvPr id="4" name="Slide Number Placeholder 3">
            <a:extLst>
              <a:ext uri="{FF2B5EF4-FFF2-40B4-BE49-F238E27FC236}">
                <a16:creationId xmlns:a16="http://schemas.microsoft.com/office/drawing/2014/main" id="{34BF9C07-28A6-83FD-3403-22D1863AA777}"/>
              </a:ext>
            </a:extLst>
          </p:cNvPr>
          <p:cNvSpPr>
            <a:spLocks noGrp="1"/>
          </p:cNvSpPr>
          <p:nvPr>
            <p:ph type="sldNum" sz="quarter" idx="12"/>
          </p:nvPr>
        </p:nvSpPr>
        <p:spPr/>
        <p:txBody>
          <a:bodyPr/>
          <a:lstStyle/>
          <a:p>
            <a:pPr defTabSz="1218895"/>
            <a:fld id="{B6F15528-21DE-4FAA-801E-634DDDAF4B2B}" type="slidenum">
              <a:rPr lang="en-US">
                <a:solidFill>
                  <a:prstClr val="black">
                    <a:tint val="75000"/>
                  </a:prstClr>
                </a:solidFill>
                <a:latin typeface="Calibri"/>
              </a:rPr>
              <a:pPr defTabSz="1218895"/>
              <a:t>7</a:t>
            </a:fld>
            <a:endParaRPr lang="en-US">
              <a:solidFill>
                <a:prstClr val="black">
                  <a:tint val="75000"/>
                </a:prstClr>
              </a:solidFill>
              <a:latin typeface="Calibri"/>
            </a:endParaRPr>
          </a:p>
        </p:txBody>
      </p:sp>
      <p:sp>
        <p:nvSpPr>
          <p:cNvPr id="5" name="Title 4">
            <a:extLst>
              <a:ext uri="{FF2B5EF4-FFF2-40B4-BE49-F238E27FC236}">
                <a16:creationId xmlns:a16="http://schemas.microsoft.com/office/drawing/2014/main" id="{D3549B48-020C-9DEA-1536-704FF46A13BA}"/>
              </a:ext>
            </a:extLst>
          </p:cNvPr>
          <p:cNvSpPr>
            <a:spLocks noGrp="1"/>
          </p:cNvSpPr>
          <p:nvPr>
            <p:ph type="title"/>
          </p:nvPr>
        </p:nvSpPr>
        <p:spPr/>
        <p:txBody>
          <a:bodyPr/>
          <a:lstStyle/>
          <a:p>
            <a:r>
              <a:rPr lang="en-IN" dirty="0">
                <a:latin typeface="Cooper Black" panose="0208090404030B020404" pitchFamily="18" charset="0"/>
              </a:rPr>
              <a:t>SAP Build Apps – Use Cases</a:t>
            </a:r>
          </a:p>
        </p:txBody>
      </p:sp>
      <p:pic>
        <p:nvPicPr>
          <p:cNvPr id="9" name="Picture 8">
            <a:extLst>
              <a:ext uri="{FF2B5EF4-FFF2-40B4-BE49-F238E27FC236}">
                <a16:creationId xmlns:a16="http://schemas.microsoft.com/office/drawing/2014/main" id="{098C1FCA-E534-0CA3-6A95-6951C777A1EA}"/>
              </a:ext>
            </a:extLst>
          </p:cNvPr>
          <p:cNvPicPr>
            <a:picLocks noChangeAspect="1"/>
          </p:cNvPicPr>
          <p:nvPr/>
        </p:nvPicPr>
        <p:blipFill>
          <a:blip r:embed="rId2"/>
          <a:stretch>
            <a:fillRect/>
          </a:stretch>
        </p:blipFill>
        <p:spPr>
          <a:xfrm>
            <a:off x="-1" y="1792223"/>
            <a:ext cx="12188825" cy="4434803"/>
          </a:xfrm>
          <a:prstGeom prst="rect">
            <a:avLst/>
          </a:prstGeom>
        </p:spPr>
      </p:pic>
    </p:spTree>
    <p:extLst>
      <p:ext uri="{BB962C8B-B14F-4D97-AF65-F5344CB8AC3E}">
        <p14:creationId xmlns:p14="http://schemas.microsoft.com/office/powerpoint/2010/main" val="17520800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0AA6B50D-C015-5A7F-D1C3-D9688F56669F}"/>
              </a:ext>
            </a:extLst>
          </p:cNvPr>
          <p:cNvSpPr>
            <a:spLocks noGrp="1"/>
          </p:cNvSpPr>
          <p:nvPr>
            <p:ph type="ftr" sz="quarter" idx="11"/>
          </p:nvPr>
        </p:nvSpPr>
        <p:spPr/>
        <p:txBody>
          <a:bodyPr/>
          <a:lstStyle/>
          <a:p>
            <a:pPr defTabSz="1218895"/>
            <a:r>
              <a:rPr lang="en-US">
                <a:solidFill>
                  <a:prstClr val="black">
                    <a:tint val="75000"/>
                  </a:prstClr>
                </a:solidFill>
                <a:latin typeface="Calibri"/>
              </a:rPr>
              <a:t>www.anubhavtrainings.com</a:t>
            </a:r>
            <a:endParaRPr lang="en-US" dirty="0">
              <a:solidFill>
                <a:prstClr val="black">
                  <a:tint val="75000"/>
                </a:prstClr>
              </a:solidFill>
              <a:latin typeface="Calibri"/>
            </a:endParaRPr>
          </a:p>
        </p:txBody>
      </p:sp>
      <p:sp>
        <p:nvSpPr>
          <p:cNvPr id="4" name="Slide Number Placeholder 3">
            <a:extLst>
              <a:ext uri="{FF2B5EF4-FFF2-40B4-BE49-F238E27FC236}">
                <a16:creationId xmlns:a16="http://schemas.microsoft.com/office/drawing/2014/main" id="{AB3C1778-0EFA-B38E-BEDF-266B521FA3C0}"/>
              </a:ext>
            </a:extLst>
          </p:cNvPr>
          <p:cNvSpPr>
            <a:spLocks noGrp="1"/>
          </p:cNvSpPr>
          <p:nvPr>
            <p:ph type="sldNum" sz="quarter" idx="12"/>
          </p:nvPr>
        </p:nvSpPr>
        <p:spPr/>
        <p:txBody>
          <a:bodyPr/>
          <a:lstStyle/>
          <a:p>
            <a:pPr defTabSz="1218895"/>
            <a:fld id="{B6F15528-21DE-4FAA-801E-634DDDAF4B2B}" type="slidenum">
              <a:rPr lang="en-US">
                <a:solidFill>
                  <a:prstClr val="black">
                    <a:tint val="75000"/>
                  </a:prstClr>
                </a:solidFill>
                <a:latin typeface="Calibri"/>
              </a:rPr>
              <a:pPr defTabSz="1218895"/>
              <a:t>8</a:t>
            </a:fld>
            <a:endParaRPr lang="en-US">
              <a:solidFill>
                <a:prstClr val="black">
                  <a:tint val="75000"/>
                </a:prstClr>
              </a:solidFill>
              <a:latin typeface="Calibri"/>
            </a:endParaRPr>
          </a:p>
        </p:txBody>
      </p:sp>
      <p:sp>
        <p:nvSpPr>
          <p:cNvPr id="5" name="Title 4">
            <a:extLst>
              <a:ext uri="{FF2B5EF4-FFF2-40B4-BE49-F238E27FC236}">
                <a16:creationId xmlns:a16="http://schemas.microsoft.com/office/drawing/2014/main" id="{BCB8A0B7-C2FF-0295-0998-2A9661264922}"/>
              </a:ext>
            </a:extLst>
          </p:cNvPr>
          <p:cNvSpPr>
            <a:spLocks noGrp="1"/>
          </p:cNvSpPr>
          <p:nvPr>
            <p:ph type="title"/>
          </p:nvPr>
        </p:nvSpPr>
        <p:spPr>
          <a:xfrm>
            <a:off x="406293" y="4831"/>
            <a:ext cx="10969943" cy="711016"/>
          </a:xfrm>
        </p:spPr>
        <p:txBody>
          <a:bodyPr/>
          <a:lstStyle/>
          <a:p>
            <a:r>
              <a:rPr lang="en-IN" dirty="0">
                <a:latin typeface="Cooper Black" panose="0208090404030B020404" pitchFamily="18" charset="0"/>
              </a:rPr>
              <a:t>SAP UI5 v/s SAP Build Apps</a:t>
            </a:r>
          </a:p>
        </p:txBody>
      </p:sp>
      <p:graphicFrame>
        <p:nvGraphicFramePr>
          <p:cNvPr id="8" name="Table 7">
            <a:extLst>
              <a:ext uri="{FF2B5EF4-FFF2-40B4-BE49-F238E27FC236}">
                <a16:creationId xmlns:a16="http://schemas.microsoft.com/office/drawing/2014/main" id="{BFCD893C-565B-E8FC-FA34-0345C315BA2B}"/>
              </a:ext>
            </a:extLst>
          </p:cNvPr>
          <p:cNvGraphicFramePr>
            <a:graphicFrameLocks noGrp="1"/>
          </p:cNvGraphicFramePr>
          <p:nvPr/>
        </p:nvGraphicFramePr>
        <p:xfrm>
          <a:off x="406294" y="733364"/>
          <a:ext cx="11477810" cy="5730709"/>
        </p:xfrm>
        <a:graphic>
          <a:graphicData uri="http://schemas.openxmlformats.org/drawingml/2006/table">
            <a:tbl>
              <a:tblPr>
                <a:tableStyleId>{3C2FFA5D-87B4-456A-9821-1D502468CF0F}</a:tableStyleId>
              </a:tblPr>
              <a:tblGrid>
                <a:gridCol w="3825937">
                  <a:extLst>
                    <a:ext uri="{9D8B030D-6E8A-4147-A177-3AD203B41FA5}">
                      <a16:colId xmlns:a16="http://schemas.microsoft.com/office/drawing/2014/main" val="4269618366"/>
                    </a:ext>
                  </a:extLst>
                </a:gridCol>
                <a:gridCol w="3825937">
                  <a:extLst>
                    <a:ext uri="{9D8B030D-6E8A-4147-A177-3AD203B41FA5}">
                      <a16:colId xmlns:a16="http://schemas.microsoft.com/office/drawing/2014/main" val="1145535638"/>
                    </a:ext>
                  </a:extLst>
                </a:gridCol>
                <a:gridCol w="3825937">
                  <a:extLst>
                    <a:ext uri="{9D8B030D-6E8A-4147-A177-3AD203B41FA5}">
                      <a16:colId xmlns:a16="http://schemas.microsoft.com/office/drawing/2014/main" val="3975179690"/>
                    </a:ext>
                  </a:extLst>
                </a:gridCol>
              </a:tblGrid>
              <a:tr h="253833">
                <a:tc>
                  <a:txBody>
                    <a:bodyPr/>
                    <a:lstStyle/>
                    <a:p>
                      <a:r>
                        <a:rPr lang="en-IN" sz="1500" b="1" dirty="0"/>
                        <a:t>Aspect</a:t>
                      </a:r>
                      <a:endParaRPr lang="en-IN" sz="1500" dirty="0"/>
                    </a:p>
                  </a:txBody>
                  <a:tcPr marL="30371" marR="30371" marT="15185" marB="15185" anchor="ctr"/>
                </a:tc>
                <a:tc>
                  <a:txBody>
                    <a:bodyPr/>
                    <a:lstStyle/>
                    <a:p>
                      <a:r>
                        <a:rPr lang="en-IN" sz="1500" b="1"/>
                        <a:t>SAP UI5</a:t>
                      </a:r>
                      <a:endParaRPr lang="en-IN" sz="1500"/>
                    </a:p>
                  </a:txBody>
                  <a:tcPr marL="30371" marR="30371" marT="15185" marB="15185" anchor="ctr"/>
                </a:tc>
                <a:tc>
                  <a:txBody>
                    <a:bodyPr/>
                    <a:lstStyle/>
                    <a:p>
                      <a:r>
                        <a:rPr lang="en-IN" sz="1500" b="1"/>
                        <a:t>SAP Build Apps</a:t>
                      </a:r>
                      <a:endParaRPr lang="en-IN" sz="1500"/>
                    </a:p>
                  </a:txBody>
                  <a:tcPr marL="30371" marR="30371" marT="15185" marB="15185" anchor="ctr"/>
                </a:tc>
                <a:extLst>
                  <a:ext uri="{0D108BD9-81ED-4DB2-BD59-A6C34878D82A}">
                    <a16:rowId xmlns:a16="http://schemas.microsoft.com/office/drawing/2014/main" val="1078864104"/>
                  </a:ext>
                </a:extLst>
              </a:tr>
              <a:tr h="233518">
                <a:tc>
                  <a:txBody>
                    <a:bodyPr/>
                    <a:lstStyle/>
                    <a:p>
                      <a:r>
                        <a:rPr lang="en-IN" sz="1300" b="1" dirty="0"/>
                        <a:t>Development Approach</a:t>
                      </a:r>
                      <a:endParaRPr lang="en-IN" sz="1300" dirty="0"/>
                    </a:p>
                  </a:txBody>
                  <a:tcPr marL="30371" marR="30371" marT="15185" marB="15185" anchor="ctr"/>
                </a:tc>
                <a:tc>
                  <a:txBody>
                    <a:bodyPr/>
                    <a:lstStyle/>
                    <a:p>
                      <a:r>
                        <a:rPr lang="en-US" sz="1300" dirty="0"/>
                        <a:t>Full-code development (JavaScript, HTML, CSS)</a:t>
                      </a:r>
                    </a:p>
                  </a:txBody>
                  <a:tcPr marL="30371" marR="30371" marT="15185" marB="15185" anchor="ctr"/>
                </a:tc>
                <a:tc>
                  <a:txBody>
                    <a:bodyPr/>
                    <a:lstStyle/>
                    <a:p>
                      <a:r>
                        <a:rPr lang="en-US" sz="1300"/>
                        <a:t>Low-code/no-code (drag-and-drop, minimal code)</a:t>
                      </a:r>
                    </a:p>
                  </a:txBody>
                  <a:tcPr marL="30371" marR="30371" marT="15185" marB="15185" anchor="ctr"/>
                </a:tc>
                <a:extLst>
                  <a:ext uri="{0D108BD9-81ED-4DB2-BD59-A6C34878D82A}">
                    <a16:rowId xmlns:a16="http://schemas.microsoft.com/office/drawing/2014/main" val="1971287169"/>
                  </a:ext>
                </a:extLst>
              </a:tr>
              <a:tr h="303709">
                <a:tc>
                  <a:txBody>
                    <a:bodyPr/>
                    <a:lstStyle/>
                    <a:p>
                      <a:r>
                        <a:rPr lang="en-IN" sz="1300" b="1"/>
                        <a:t>Target Audience</a:t>
                      </a:r>
                      <a:endParaRPr lang="en-IN" sz="1300"/>
                    </a:p>
                  </a:txBody>
                  <a:tcPr marL="30371" marR="30371" marT="15185" marB="15185" anchor="ctr"/>
                </a:tc>
                <a:tc>
                  <a:txBody>
                    <a:bodyPr/>
                    <a:lstStyle/>
                    <a:p>
                      <a:r>
                        <a:rPr lang="en-IN" sz="1300"/>
                        <a:t>Frontend developers, UI/UX designers, SAP developers</a:t>
                      </a:r>
                    </a:p>
                  </a:txBody>
                  <a:tcPr marL="30371" marR="30371" marT="15185" marB="15185" anchor="ctr"/>
                </a:tc>
                <a:tc>
                  <a:txBody>
                    <a:bodyPr/>
                    <a:lstStyle/>
                    <a:p>
                      <a:r>
                        <a:rPr lang="en-US" sz="1300"/>
                        <a:t>Business users, citizen developers, IT teams</a:t>
                      </a:r>
                    </a:p>
                  </a:txBody>
                  <a:tcPr marL="30371" marR="30371" marT="15185" marB="15185" anchor="ctr"/>
                </a:tc>
                <a:extLst>
                  <a:ext uri="{0D108BD9-81ED-4DB2-BD59-A6C34878D82A}">
                    <a16:rowId xmlns:a16="http://schemas.microsoft.com/office/drawing/2014/main" val="524857799"/>
                  </a:ext>
                </a:extLst>
              </a:tr>
              <a:tr h="303709">
                <a:tc>
                  <a:txBody>
                    <a:bodyPr/>
                    <a:lstStyle/>
                    <a:p>
                      <a:r>
                        <a:rPr lang="en-IN" sz="1300" b="1"/>
                        <a:t>Customizability</a:t>
                      </a:r>
                      <a:endParaRPr lang="en-IN" sz="1300"/>
                    </a:p>
                  </a:txBody>
                  <a:tcPr marL="30371" marR="30371" marT="15185" marB="15185" anchor="ctr"/>
                </a:tc>
                <a:tc>
                  <a:txBody>
                    <a:bodyPr/>
                    <a:lstStyle/>
                    <a:p>
                      <a:r>
                        <a:rPr lang="en-US" sz="1300" dirty="0"/>
                        <a:t>Highly customizable, full control over design and logic</a:t>
                      </a:r>
                    </a:p>
                  </a:txBody>
                  <a:tcPr marL="30371" marR="30371" marT="15185" marB="15185" anchor="ctr"/>
                </a:tc>
                <a:tc>
                  <a:txBody>
                    <a:bodyPr/>
                    <a:lstStyle/>
                    <a:p>
                      <a:r>
                        <a:rPr lang="en-US" sz="1300"/>
                        <a:t>Flexible with limits; customization possible with code</a:t>
                      </a:r>
                    </a:p>
                  </a:txBody>
                  <a:tcPr marL="30371" marR="30371" marT="15185" marB="15185" anchor="ctr"/>
                </a:tc>
                <a:extLst>
                  <a:ext uri="{0D108BD9-81ED-4DB2-BD59-A6C34878D82A}">
                    <a16:rowId xmlns:a16="http://schemas.microsoft.com/office/drawing/2014/main" val="216765501"/>
                  </a:ext>
                </a:extLst>
              </a:tr>
              <a:tr h="233518">
                <a:tc>
                  <a:txBody>
                    <a:bodyPr/>
                    <a:lstStyle/>
                    <a:p>
                      <a:r>
                        <a:rPr lang="en-IN" sz="1300" b="1"/>
                        <a:t>Ease of Use</a:t>
                      </a:r>
                      <a:endParaRPr lang="en-IN" sz="1300"/>
                    </a:p>
                  </a:txBody>
                  <a:tcPr marL="30371" marR="30371" marT="15185" marB="15185" anchor="ctr"/>
                </a:tc>
                <a:tc>
                  <a:txBody>
                    <a:bodyPr/>
                    <a:lstStyle/>
                    <a:p>
                      <a:r>
                        <a:rPr lang="en-IN" sz="1300"/>
                        <a:t>Requires programming knowledge (JavaScript)</a:t>
                      </a:r>
                    </a:p>
                  </a:txBody>
                  <a:tcPr marL="30371" marR="30371" marT="15185" marB="15185" anchor="ctr"/>
                </a:tc>
                <a:tc>
                  <a:txBody>
                    <a:bodyPr/>
                    <a:lstStyle/>
                    <a:p>
                      <a:r>
                        <a:rPr lang="en-US" sz="1300" dirty="0"/>
                        <a:t>Very user-friendly, no/less programming required</a:t>
                      </a:r>
                    </a:p>
                  </a:txBody>
                  <a:tcPr marL="30371" marR="30371" marT="15185" marB="15185" anchor="ctr"/>
                </a:tc>
                <a:extLst>
                  <a:ext uri="{0D108BD9-81ED-4DB2-BD59-A6C34878D82A}">
                    <a16:rowId xmlns:a16="http://schemas.microsoft.com/office/drawing/2014/main" val="1344627193"/>
                  </a:ext>
                </a:extLst>
              </a:tr>
              <a:tr h="436665">
                <a:tc>
                  <a:txBody>
                    <a:bodyPr/>
                    <a:lstStyle/>
                    <a:p>
                      <a:r>
                        <a:rPr lang="en-IN" sz="1300" b="1"/>
                        <a:t>Platform Type</a:t>
                      </a:r>
                      <a:endParaRPr lang="en-IN" sz="1300"/>
                    </a:p>
                  </a:txBody>
                  <a:tcPr marL="30371" marR="30371" marT="15185" marB="15185" anchor="ctr"/>
                </a:tc>
                <a:tc>
                  <a:txBody>
                    <a:bodyPr/>
                    <a:lstStyle/>
                    <a:p>
                      <a:r>
                        <a:rPr lang="en-US" sz="1300" dirty="0"/>
                        <a:t>UI framework for building custom web apps, Suitable for both cloud and on-premise apps</a:t>
                      </a:r>
                    </a:p>
                  </a:txBody>
                  <a:tcPr marL="30371" marR="30371" marT="15185" marB="15185" anchor="ctr"/>
                </a:tc>
                <a:tc>
                  <a:txBody>
                    <a:bodyPr/>
                    <a:lstStyle/>
                    <a:p>
                      <a:r>
                        <a:rPr lang="en-US" sz="1300" dirty="0"/>
                        <a:t>Low-code platform for full app development (web, mobile) suitable for cloud and native apps</a:t>
                      </a:r>
                    </a:p>
                  </a:txBody>
                  <a:tcPr marL="30371" marR="30371" marT="15185" marB="15185" anchor="ctr"/>
                </a:tc>
                <a:extLst>
                  <a:ext uri="{0D108BD9-81ED-4DB2-BD59-A6C34878D82A}">
                    <a16:rowId xmlns:a16="http://schemas.microsoft.com/office/drawing/2014/main" val="3277582465"/>
                  </a:ext>
                </a:extLst>
              </a:tr>
              <a:tr h="303709">
                <a:tc>
                  <a:txBody>
                    <a:bodyPr/>
                    <a:lstStyle/>
                    <a:p>
                      <a:r>
                        <a:rPr lang="en-IN" sz="1300" b="1" dirty="0"/>
                        <a:t>APK support</a:t>
                      </a:r>
                      <a:endParaRPr lang="en-IN" sz="1300" dirty="0"/>
                    </a:p>
                  </a:txBody>
                  <a:tcPr marL="30371" marR="30371" marT="15185" marB="15185" anchor="ctr"/>
                </a:tc>
                <a:tc>
                  <a:txBody>
                    <a:bodyPr/>
                    <a:lstStyle/>
                    <a:p>
                      <a:r>
                        <a:rPr lang="en-US" sz="1300" dirty="0"/>
                        <a:t>Using Cordova plugin</a:t>
                      </a:r>
                    </a:p>
                  </a:txBody>
                  <a:tcPr marL="30371" marR="30371" marT="15185" marB="15185" anchor="ctr"/>
                </a:tc>
                <a:tc>
                  <a:txBody>
                    <a:bodyPr/>
                    <a:lstStyle/>
                    <a:p>
                      <a:r>
                        <a:rPr lang="en-US" sz="1300" dirty="0"/>
                        <a:t>Direct support to extract the APK</a:t>
                      </a:r>
                    </a:p>
                  </a:txBody>
                  <a:tcPr marL="30371" marR="30371" marT="15185" marB="15185" anchor="ctr"/>
                </a:tc>
                <a:extLst>
                  <a:ext uri="{0D108BD9-81ED-4DB2-BD59-A6C34878D82A}">
                    <a16:rowId xmlns:a16="http://schemas.microsoft.com/office/drawing/2014/main" val="1176057960"/>
                  </a:ext>
                </a:extLst>
              </a:tr>
              <a:tr h="303709">
                <a:tc>
                  <a:txBody>
                    <a:bodyPr/>
                    <a:lstStyle/>
                    <a:p>
                      <a:r>
                        <a:rPr lang="en-IN" sz="1300" b="1" dirty="0"/>
                        <a:t>UI Components</a:t>
                      </a:r>
                      <a:endParaRPr lang="en-IN" sz="1300" dirty="0"/>
                    </a:p>
                  </a:txBody>
                  <a:tcPr marL="30371" marR="30371" marT="15185" marB="15185" anchor="ctr"/>
                </a:tc>
                <a:tc>
                  <a:txBody>
                    <a:bodyPr/>
                    <a:lstStyle/>
                    <a:p>
                      <a:r>
                        <a:rPr lang="en-IN" sz="1300"/>
                        <a:t>Advanced, enterprise-grade UI components</a:t>
                      </a:r>
                    </a:p>
                  </a:txBody>
                  <a:tcPr marL="30371" marR="30371" marT="15185" marB="15185" anchor="ctr"/>
                </a:tc>
                <a:tc>
                  <a:txBody>
                    <a:bodyPr/>
                    <a:lstStyle/>
                    <a:p>
                      <a:r>
                        <a:rPr lang="en-US" sz="1300" dirty="0"/>
                        <a:t>Pre-built, basic UI components for rapid development</a:t>
                      </a:r>
                    </a:p>
                  </a:txBody>
                  <a:tcPr marL="30371" marR="30371" marT="15185" marB="15185" anchor="ctr"/>
                </a:tc>
                <a:extLst>
                  <a:ext uri="{0D108BD9-81ED-4DB2-BD59-A6C34878D82A}">
                    <a16:rowId xmlns:a16="http://schemas.microsoft.com/office/drawing/2014/main" val="1414030629"/>
                  </a:ext>
                </a:extLst>
              </a:tr>
              <a:tr h="436665">
                <a:tc>
                  <a:txBody>
                    <a:bodyPr/>
                    <a:lstStyle/>
                    <a:p>
                      <a:r>
                        <a:rPr lang="en-IN" sz="1300" b="1" dirty="0"/>
                        <a:t>Integration with SAP Systems</a:t>
                      </a:r>
                      <a:endParaRPr lang="en-IN" sz="1300" dirty="0"/>
                    </a:p>
                  </a:txBody>
                  <a:tcPr marL="30371" marR="30371" marT="15185" marB="15185" anchor="ctr"/>
                </a:tc>
                <a:tc>
                  <a:txBody>
                    <a:bodyPr/>
                    <a:lstStyle/>
                    <a:p>
                      <a:r>
                        <a:rPr lang="en-US" sz="1300" dirty="0"/>
                        <a:t>Seamless integration with SAP backend (S/4HANA, Fiori, etc.)</a:t>
                      </a:r>
                    </a:p>
                  </a:txBody>
                  <a:tcPr marL="30371" marR="30371" marT="15185" marB="15185" anchor="ctr"/>
                </a:tc>
                <a:tc>
                  <a:txBody>
                    <a:bodyPr/>
                    <a:lstStyle/>
                    <a:p>
                      <a:r>
                        <a:rPr lang="en-US" sz="1300"/>
                        <a:t>Integrates with SAP and non-SAP systems via APIs</a:t>
                      </a:r>
                    </a:p>
                  </a:txBody>
                  <a:tcPr marL="30371" marR="30371" marT="15185" marB="15185" anchor="ctr"/>
                </a:tc>
                <a:extLst>
                  <a:ext uri="{0D108BD9-81ED-4DB2-BD59-A6C34878D82A}">
                    <a16:rowId xmlns:a16="http://schemas.microsoft.com/office/drawing/2014/main" val="1765653281"/>
                  </a:ext>
                </a:extLst>
              </a:tr>
              <a:tr h="233518">
                <a:tc>
                  <a:txBody>
                    <a:bodyPr/>
                    <a:lstStyle/>
                    <a:p>
                      <a:r>
                        <a:rPr lang="en-IN" sz="1300" b="1" dirty="0"/>
                        <a:t>Integration with Third-Party Systems</a:t>
                      </a:r>
                      <a:endParaRPr lang="en-IN" sz="1300" dirty="0"/>
                    </a:p>
                  </a:txBody>
                  <a:tcPr marL="30371" marR="30371" marT="15185" marB="15185" anchor="ctr"/>
                </a:tc>
                <a:tc>
                  <a:txBody>
                    <a:bodyPr/>
                    <a:lstStyle/>
                    <a:p>
                      <a:r>
                        <a:rPr lang="en-IN" sz="1300" dirty="0"/>
                        <a:t>Typically requires custom development</a:t>
                      </a:r>
                    </a:p>
                  </a:txBody>
                  <a:tcPr marL="30371" marR="30371" marT="15185" marB="15185" anchor="ctr"/>
                </a:tc>
                <a:tc>
                  <a:txBody>
                    <a:bodyPr/>
                    <a:lstStyle/>
                    <a:p>
                      <a:r>
                        <a:rPr lang="en-US" sz="1300"/>
                        <a:t>Easy integration with third-party systems via APIs</a:t>
                      </a:r>
                    </a:p>
                  </a:txBody>
                  <a:tcPr marL="30371" marR="30371" marT="15185" marB="15185" anchor="ctr"/>
                </a:tc>
                <a:extLst>
                  <a:ext uri="{0D108BD9-81ED-4DB2-BD59-A6C34878D82A}">
                    <a16:rowId xmlns:a16="http://schemas.microsoft.com/office/drawing/2014/main" val="3474205117"/>
                  </a:ext>
                </a:extLst>
              </a:tr>
              <a:tr h="436665">
                <a:tc>
                  <a:txBody>
                    <a:bodyPr/>
                    <a:lstStyle/>
                    <a:p>
                      <a:r>
                        <a:rPr lang="en-IN" sz="1300" b="1" dirty="0"/>
                        <a:t>Flexibility in Design</a:t>
                      </a:r>
                      <a:endParaRPr lang="en-IN" sz="1300" dirty="0"/>
                    </a:p>
                  </a:txBody>
                  <a:tcPr marL="30371" marR="30371" marT="15185" marB="15185" anchor="ctr"/>
                </a:tc>
                <a:tc>
                  <a:txBody>
                    <a:bodyPr/>
                    <a:lstStyle/>
                    <a:p>
                      <a:r>
                        <a:rPr lang="en-US" sz="1300" dirty="0"/>
                        <a:t>Full flexibility for custom designs and behaviors</a:t>
                      </a:r>
                    </a:p>
                  </a:txBody>
                  <a:tcPr marL="30371" marR="30371" marT="15185" marB="15185" anchor="ctr"/>
                </a:tc>
                <a:tc>
                  <a:txBody>
                    <a:bodyPr/>
                    <a:lstStyle/>
                    <a:p>
                      <a:r>
                        <a:rPr lang="en-US" sz="1300"/>
                        <a:t>Limited flexibility compared to full coding, but extensible with logic</a:t>
                      </a:r>
                    </a:p>
                  </a:txBody>
                  <a:tcPr marL="30371" marR="30371" marT="15185" marB="15185" anchor="ctr"/>
                </a:tc>
                <a:extLst>
                  <a:ext uri="{0D108BD9-81ED-4DB2-BD59-A6C34878D82A}">
                    <a16:rowId xmlns:a16="http://schemas.microsoft.com/office/drawing/2014/main" val="1799076693"/>
                  </a:ext>
                </a:extLst>
              </a:tr>
              <a:tr h="233518">
                <a:tc>
                  <a:txBody>
                    <a:bodyPr/>
                    <a:lstStyle/>
                    <a:p>
                      <a:r>
                        <a:rPr lang="en-IN" sz="1300" b="1" dirty="0"/>
                        <a:t>Complexity</a:t>
                      </a:r>
                      <a:endParaRPr lang="en-IN" sz="1300" dirty="0"/>
                    </a:p>
                  </a:txBody>
                  <a:tcPr marL="30371" marR="30371" marT="15185" marB="15185" anchor="ctr"/>
                </a:tc>
                <a:tc>
                  <a:txBody>
                    <a:bodyPr/>
                    <a:lstStyle/>
                    <a:p>
                      <a:r>
                        <a:rPr lang="en-US" sz="1300" dirty="0"/>
                        <a:t>High, requires technical knowledge and expertise</a:t>
                      </a:r>
                    </a:p>
                  </a:txBody>
                  <a:tcPr marL="30371" marR="30371" marT="15185" marB="15185" anchor="ctr"/>
                </a:tc>
                <a:tc>
                  <a:txBody>
                    <a:bodyPr/>
                    <a:lstStyle/>
                    <a:p>
                      <a:r>
                        <a:rPr lang="en-US" sz="1300"/>
                        <a:t>Low, accessible for non-technical users</a:t>
                      </a:r>
                    </a:p>
                  </a:txBody>
                  <a:tcPr marL="30371" marR="30371" marT="15185" marB="15185" anchor="ctr"/>
                </a:tc>
                <a:extLst>
                  <a:ext uri="{0D108BD9-81ED-4DB2-BD59-A6C34878D82A}">
                    <a16:rowId xmlns:a16="http://schemas.microsoft.com/office/drawing/2014/main" val="2320841512"/>
                  </a:ext>
                </a:extLst>
              </a:tr>
              <a:tr h="303709">
                <a:tc>
                  <a:txBody>
                    <a:bodyPr/>
                    <a:lstStyle/>
                    <a:p>
                      <a:r>
                        <a:rPr lang="en-IN" sz="1300" b="1" dirty="0"/>
                        <a:t>Speed of Development</a:t>
                      </a:r>
                      <a:endParaRPr lang="en-IN" sz="1300" dirty="0"/>
                    </a:p>
                  </a:txBody>
                  <a:tcPr marL="30371" marR="30371" marT="15185" marB="15185" anchor="ctr"/>
                </a:tc>
                <a:tc>
                  <a:txBody>
                    <a:bodyPr/>
                    <a:lstStyle/>
                    <a:p>
                      <a:r>
                        <a:rPr lang="en-US" sz="1300"/>
                        <a:t>Slower, due to custom coding and in-depth UI design</a:t>
                      </a:r>
                    </a:p>
                  </a:txBody>
                  <a:tcPr marL="30371" marR="30371" marT="15185" marB="15185" anchor="ctr"/>
                </a:tc>
                <a:tc>
                  <a:txBody>
                    <a:bodyPr/>
                    <a:lstStyle/>
                    <a:p>
                      <a:r>
                        <a:rPr lang="en-US" sz="1300" dirty="0"/>
                        <a:t>Faster, thanks to low-code/no-code approach</a:t>
                      </a:r>
                    </a:p>
                  </a:txBody>
                  <a:tcPr marL="30371" marR="30371" marT="15185" marB="15185" anchor="ctr"/>
                </a:tc>
                <a:extLst>
                  <a:ext uri="{0D108BD9-81ED-4DB2-BD59-A6C34878D82A}">
                    <a16:rowId xmlns:a16="http://schemas.microsoft.com/office/drawing/2014/main" val="433042983"/>
                  </a:ext>
                </a:extLst>
              </a:tr>
              <a:tr h="303709">
                <a:tc>
                  <a:txBody>
                    <a:bodyPr/>
                    <a:lstStyle/>
                    <a:p>
                      <a:r>
                        <a:rPr lang="en-IN" sz="1300" b="1" dirty="0"/>
                        <a:t>Cost</a:t>
                      </a:r>
                      <a:endParaRPr lang="en-IN" sz="1300" dirty="0"/>
                    </a:p>
                  </a:txBody>
                  <a:tcPr marL="30371" marR="30371" marT="15185" marB="15185" anchor="ctr"/>
                </a:tc>
                <a:tc>
                  <a:txBody>
                    <a:bodyPr/>
                    <a:lstStyle/>
                    <a:p>
                      <a:r>
                        <a:rPr lang="en-US" sz="1300" dirty="0"/>
                        <a:t>High</a:t>
                      </a:r>
                    </a:p>
                  </a:txBody>
                  <a:tcPr marL="30371" marR="30371" marT="15185" marB="15185" anchor="ctr"/>
                </a:tc>
                <a:tc>
                  <a:txBody>
                    <a:bodyPr/>
                    <a:lstStyle/>
                    <a:p>
                      <a:r>
                        <a:rPr lang="en-US" sz="1300" dirty="0"/>
                        <a:t>Less</a:t>
                      </a:r>
                    </a:p>
                  </a:txBody>
                  <a:tcPr marL="30371" marR="30371" marT="15185" marB="15185" anchor="ctr"/>
                </a:tc>
                <a:extLst>
                  <a:ext uri="{0D108BD9-81ED-4DB2-BD59-A6C34878D82A}">
                    <a16:rowId xmlns:a16="http://schemas.microsoft.com/office/drawing/2014/main" val="64431186"/>
                  </a:ext>
                </a:extLst>
              </a:tr>
              <a:tr h="436665">
                <a:tc>
                  <a:txBody>
                    <a:bodyPr/>
                    <a:lstStyle/>
                    <a:p>
                      <a:r>
                        <a:rPr lang="en-IN" sz="1300" b="1"/>
                        <a:t>Use Case</a:t>
                      </a:r>
                      <a:endParaRPr lang="en-IN" sz="1300"/>
                    </a:p>
                  </a:txBody>
                  <a:tcPr marL="30371" marR="30371" marT="15185" marB="15185" anchor="ctr"/>
                </a:tc>
                <a:tc>
                  <a:txBody>
                    <a:bodyPr/>
                    <a:lstStyle/>
                    <a:p>
                      <a:r>
                        <a:rPr lang="en-US" sz="1300"/>
                        <a:t>Custom, enterprise-level applications with detailed UI</a:t>
                      </a:r>
                    </a:p>
                  </a:txBody>
                  <a:tcPr marL="30371" marR="30371" marT="15185" marB="15185" anchor="ctr"/>
                </a:tc>
                <a:tc>
                  <a:txBody>
                    <a:bodyPr/>
                    <a:lstStyle/>
                    <a:p>
                      <a:r>
                        <a:rPr lang="en-US" sz="1300" dirty="0"/>
                        <a:t>Rapid prototyping and app development for business needs</a:t>
                      </a:r>
                    </a:p>
                  </a:txBody>
                  <a:tcPr marL="30371" marR="30371" marT="15185" marB="15185" anchor="ctr"/>
                </a:tc>
                <a:extLst>
                  <a:ext uri="{0D108BD9-81ED-4DB2-BD59-A6C34878D82A}">
                    <a16:rowId xmlns:a16="http://schemas.microsoft.com/office/drawing/2014/main" val="4275600967"/>
                  </a:ext>
                </a:extLst>
              </a:tr>
              <a:tr h="436665">
                <a:tc>
                  <a:txBody>
                    <a:bodyPr/>
                    <a:lstStyle/>
                    <a:p>
                      <a:r>
                        <a:rPr lang="en-IN" sz="1300" b="1"/>
                        <a:t>Extensibility</a:t>
                      </a:r>
                      <a:endParaRPr lang="en-IN" sz="1300"/>
                    </a:p>
                  </a:txBody>
                  <a:tcPr marL="30371" marR="30371" marT="15185" marB="15185" anchor="ctr"/>
                </a:tc>
                <a:tc>
                  <a:txBody>
                    <a:bodyPr/>
                    <a:lstStyle/>
                    <a:p>
                      <a:r>
                        <a:rPr lang="en-US" sz="1300"/>
                        <a:t>Fully extensible with custom code</a:t>
                      </a:r>
                    </a:p>
                  </a:txBody>
                  <a:tcPr marL="30371" marR="30371" marT="15185" marB="15185" anchor="ctr"/>
                </a:tc>
                <a:tc>
                  <a:txBody>
                    <a:bodyPr/>
                    <a:lstStyle/>
                    <a:p>
                      <a:r>
                        <a:rPr lang="en-US" sz="1300" dirty="0"/>
                        <a:t>Extensible with custom code but within a low-code environment</a:t>
                      </a:r>
                    </a:p>
                  </a:txBody>
                  <a:tcPr marL="30371" marR="30371" marT="15185" marB="15185" anchor="ctr"/>
                </a:tc>
                <a:extLst>
                  <a:ext uri="{0D108BD9-81ED-4DB2-BD59-A6C34878D82A}">
                    <a16:rowId xmlns:a16="http://schemas.microsoft.com/office/drawing/2014/main" val="3693689815"/>
                  </a:ext>
                </a:extLst>
              </a:tr>
              <a:tr h="303709">
                <a:tc>
                  <a:txBody>
                    <a:bodyPr/>
                    <a:lstStyle/>
                    <a:p>
                      <a:r>
                        <a:rPr lang="en-IN" sz="1300" b="1"/>
                        <a:t>Maintenance</a:t>
                      </a:r>
                      <a:endParaRPr lang="en-IN" sz="1300"/>
                    </a:p>
                  </a:txBody>
                  <a:tcPr marL="30371" marR="30371" marT="15185" marB="15185" anchor="ctr"/>
                </a:tc>
                <a:tc>
                  <a:txBody>
                    <a:bodyPr/>
                    <a:lstStyle/>
                    <a:p>
                      <a:r>
                        <a:rPr lang="en-US" sz="1300"/>
                        <a:t>Requires ongoing developer involvement for updates</a:t>
                      </a:r>
                    </a:p>
                  </a:txBody>
                  <a:tcPr marL="30371" marR="30371" marT="15185" marB="15185" anchor="ctr"/>
                </a:tc>
                <a:tc>
                  <a:txBody>
                    <a:bodyPr/>
                    <a:lstStyle/>
                    <a:p>
                      <a:r>
                        <a:rPr lang="en-US" sz="1300" dirty="0"/>
                        <a:t>Easier to maintain, especially for non-technical teams</a:t>
                      </a:r>
                    </a:p>
                  </a:txBody>
                  <a:tcPr marL="30371" marR="30371" marT="15185" marB="15185" anchor="ctr"/>
                </a:tc>
                <a:extLst>
                  <a:ext uri="{0D108BD9-81ED-4DB2-BD59-A6C34878D82A}">
                    <a16:rowId xmlns:a16="http://schemas.microsoft.com/office/drawing/2014/main" val="1177527492"/>
                  </a:ext>
                </a:extLst>
              </a:tr>
              <a:tr h="233518">
                <a:tc>
                  <a:txBody>
                    <a:bodyPr/>
                    <a:lstStyle/>
                    <a:p>
                      <a:r>
                        <a:rPr lang="en-IN" sz="1300" b="1"/>
                        <a:t>Learning Curve</a:t>
                      </a:r>
                      <a:endParaRPr lang="en-IN" sz="1300"/>
                    </a:p>
                  </a:txBody>
                  <a:tcPr marL="30371" marR="30371" marT="15185" marB="15185" anchor="ctr"/>
                </a:tc>
                <a:tc>
                  <a:txBody>
                    <a:bodyPr/>
                    <a:lstStyle/>
                    <a:p>
                      <a:r>
                        <a:rPr lang="en-US" sz="1300"/>
                        <a:t>Steep learning curve for developers</a:t>
                      </a:r>
                    </a:p>
                  </a:txBody>
                  <a:tcPr marL="30371" marR="30371" marT="15185" marB="15185" anchor="ctr"/>
                </a:tc>
                <a:tc>
                  <a:txBody>
                    <a:bodyPr/>
                    <a:lstStyle/>
                    <a:p>
                      <a:r>
                        <a:rPr lang="en-US" sz="1300" dirty="0"/>
                        <a:t>Low learning curve for non-technical users</a:t>
                      </a:r>
                    </a:p>
                  </a:txBody>
                  <a:tcPr marL="30371" marR="30371" marT="15185" marB="15185" anchor="ctr"/>
                </a:tc>
                <a:extLst>
                  <a:ext uri="{0D108BD9-81ED-4DB2-BD59-A6C34878D82A}">
                    <a16:rowId xmlns:a16="http://schemas.microsoft.com/office/drawing/2014/main" val="848069698"/>
                  </a:ext>
                </a:extLst>
              </a:tr>
            </a:tbl>
          </a:graphicData>
        </a:graphic>
      </p:graphicFrame>
    </p:spTree>
    <p:extLst>
      <p:ext uri="{BB962C8B-B14F-4D97-AF65-F5344CB8AC3E}">
        <p14:creationId xmlns:p14="http://schemas.microsoft.com/office/powerpoint/2010/main" val="26185595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32372F-08E0-A81B-3F38-B393717DB363}"/>
            </a:ext>
          </a:extLst>
        </p:cNvPr>
        <p:cNvGrpSpPr/>
        <p:nvPr/>
      </p:nvGrpSpPr>
      <p:grpSpPr>
        <a:xfrm>
          <a:off x="0" y="0"/>
          <a:ext cx="0" cy="0"/>
          <a:chOff x="0" y="0"/>
          <a:chExt cx="0" cy="0"/>
        </a:xfrm>
      </p:grpSpPr>
      <p:sp>
        <p:nvSpPr>
          <p:cNvPr id="3" name="Footer Placeholder 2">
            <a:extLst>
              <a:ext uri="{FF2B5EF4-FFF2-40B4-BE49-F238E27FC236}">
                <a16:creationId xmlns:a16="http://schemas.microsoft.com/office/drawing/2014/main" id="{B508542A-BB4B-84C4-E8B2-8DF5F300D96D}"/>
              </a:ext>
            </a:extLst>
          </p:cNvPr>
          <p:cNvSpPr>
            <a:spLocks noGrp="1"/>
          </p:cNvSpPr>
          <p:nvPr>
            <p:ph type="ftr" sz="quarter" idx="11"/>
          </p:nvPr>
        </p:nvSpPr>
        <p:spPr/>
        <p:txBody>
          <a:bodyPr/>
          <a:lstStyle/>
          <a:p>
            <a:pPr defTabSz="1218895"/>
            <a:r>
              <a:rPr lang="en-US" dirty="0">
                <a:solidFill>
                  <a:prstClr val="black">
                    <a:tint val="75000"/>
                  </a:prstClr>
                </a:solidFill>
                <a:latin typeface="Calibri"/>
              </a:rPr>
              <a:t>www.anubhavtrainings.com</a:t>
            </a:r>
          </a:p>
        </p:txBody>
      </p:sp>
      <p:sp>
        <p:nvSpPr>
          <p:cNvPr id="4" name="Slide Number Placeholder 3">
            <a:extLst>
              <a:ext uri="{FF2B5EF4-FFF2-40B4-BE49-F238E27FC236}">
                <a16:creationId xmlns:a16="http://schemas.microsoft.com/office/drawing/2014/main" id="{4BCF8BCB-0813-8F52-048E-E0143B40530D}"/>
              </a:ext>
            </a:extLst>
          </p:cNvPr>
          <p:cNvSpPr>
            <a:spLocks noGrp="1"/>
          </p:cNvSpPr>
          <p:nvPr>
            <p:ph type="sldNum" sz="quarter" idx="12"/>
          </p:nvPr>
        </p:nvSpPr>
        <p:spPr>
          <a:xfrm>
            <a:off x="203147" y="6374633"/>
            <a:ext cx="609441" cy="365030"/>
          </a:xfrm>
        </p:spPr>
        <p:txBody>
          <a:bodyPr/>
          <a:lstStyle/>
          <a:p>
            <a:pPr defTabSz="1218895"/>
            <a:fld id="{B6F15528-21DE-4FAA-801E-634DDDAF4B2B}" type="slidenum">
              <a:rPr lang="en-US">
                <a:solidFill>
                  <a:prstClr val="black">
                    <a:tint val="75000"/>
                  </a:prstClr>
                </a:solidFill>
                <a:latin typeface="Calibri"/>
              </a:rPr>
              <a:pPr defTabSz="1218895"/>
              <a:t>9</a:t>
            </a:fld>
            <a:endParaRPr lang="en-US" dirty="0">
              <a:solidFill>
                <a:prstClr val="black">
                  <a:tint val="75000"/>
                </a:prstClr>
              </a:solidFill>
              <a:latin typeface="Calibri"/>
            </a:endParaRPr>
          </a:p>
        </p:txBody>
      </p:sp>
      <p:sp>
        <p:nvSpPr>
          <p:cNvPr id="5" name="Title 4">
            <a:extLst>
              <a:ext uri="{FF2B5EF4-FFF2-40B4-BE49-F238E27FC236}">
                <a16:creationId xmlns:a16="http://schemas.microsoft.com/office/drawing/2014/main" id="{17AD1899-91DC-D06D-39E9-4698BA7D09F6}"/>
              </a:ext>
            </a:extLst>
          </p:cNvPr>
          <p:cNvSpPr>
            <a:spLocks noGrp="1"/>
          </p:cNvSpPr>
          <p:nvPr>
            <p:ph type="title"/>
          </p:nvPr>
        </p:nvSpPr>
        <p:spPr>
          <a:xfrm>
            <a:off x="101573" y="178647"/>
            <a:ext cx="10969943" cy="711016"/>
          </a:xfrm>
        </p:spPr>
        <p:txBody>
          <a:bodyPr/>
          <a:lstStyle/>
          <a:p>
            <a:r>
              <a:rPr lang="en-IN" sz="3333" dirty="0"/>
              <a:t>Key roles involved in the Business Process</a:t>
            </a:r>
          </a:p>
        </p:txBody>
      </p:sp>
      <p:sp>
        <p:nvSpPr>
          <p:cNvPr id="6" name="TextBox 5">
            <a:extLst>
              <a:ext uri="{FF2B5EF4-FFF2-40B4-BE49-F238E27FC236}">
                <a16:creationId xmlns:a16="http://schemas.microsoft.com/office/drawing/2014/main" id="{1BFAEFC9-4303-E8CF-F2FB-B73FD3EE7059}"/>
              </a:ext>
            </a:extLst>
          </p:cNvPr>
          <p:cNvSpPr txBox="1"/>
          <p:nvPr/>
        </p:nvSpPr>
        <p:spPr>
          <a:xfrm>
            <a:off x="406294" y="1405464"/>
            <a:ext cx="11579384" cy="420564"/>
          </a:xfrm>
          <a:prstGeom prst="rect">
            <a:avLst/>
          </a:prstGeom>
          <a:noFill/>
        </p:spPr>
        <p:txBody>
          <a:bodyPr wrap="square">
            <a:spAutoFit/>
          </a:bodyPr>
          <a:lstStyle/>
          <a:p>
            <a:pPr defTabSz="1218895"/>
            <a:r>
              <a:rPr lang="en-US" sz="2133" dirty="0">
                <a:solidFill>
                  <a:srgbClr val="223548"/>
                </a:solidFill>
                <a:latin typeface="72 Brand Variable"/>
              </a:rPr>
              <a:t>The key roles involved in a business apps can be categorized as below</a:t>
            </a:r>
            <a:endParaRPr lang="en-IN" sz="2133" dirty="0">
              <a:solidFill>
                <a:prstClr val="black"/>
              </a:solidFill>
              <a:latin typeface="Calibri"/>
            </a:endParaRPr>
          </a:p>
        </p:txBody>
      </p:sp>
      <p:sp>
        <p:nvSpPr>
          <p:cNvPr id="8" name="TextBox 7">
            <a:extLst>
              <a:ext uri="{FF2B5EF4-FFF2-40B4-BE49-F238E27FC236}">
                <a16:creationId xmlns:a16="http://schemas.microsoft.com/office/drawing/2014/main" id="{7392418A-7484-6662-694E-CF4423CECC6B}"/>
              </a:ext>
            </a:extLst>
          </p:cNvPr>
          <p:cNvSpPr txBox="1"/>
          <p:nvPr/>
        </p:nvSpPr>
        <p:spPr>
          <a:xfrm>
            <a:off x="406294" y="2094755"/>
            <a:ext cx="11376237" cy="3374642"/>
          </a:xfrm>
          <a:prstGeom prst="rect">
            <a:avLst/>
          </a:prstGeom>
          <a:noFill/>
        </p:spPr>
        <p:txBody>
          <a:bodyPr wrap="square" rtlCol="0">
            <a:spAutoFit/>
          </a:bodyPr>
          <a:lstStyle/>
          <a:p>
            <a:pPr defTabSz="1218895"/>
            <a:r>
              <a:rPr lang="en-US" sz="2133" b="1" dirty="0" err="1">
                <a:solidFill>
                  <a:prstClr val="black"/>
                </a:solidFill>
                <a:latin typeface="Calibri"/>
              </a:rPr>
              <a:t>BuildAppsAdministrator</a:t>
            </a:r>
            <a:r>
              <a:rPr lang="en-US" sz="2133" b="1" dirty="0">
                <a:solidFill>
                  <a:prstClr val="black"/>
                </a:solidFill>
                <a:latin typeface="Calibri"/>
              </a:rPr>
              <a:t>:</a:t>
            </a:r>
            <a:endParaRPr lang="en-US" sz="2133" dirty="0">
              <a:solidFill>
                <a:prstClr val="black"/>
              </a:solidFill>
              <a:latin typeface="Calibri"/>
            </a:endParaRPr>
          </a:p>
          <a:p>
            <a:pPr defTabSz="1218895" fontAlgn="ctr"/>
            <a:r>
              <a:rPr lang="en-US" sz="2133" dirty="0">
                <a:solidFill>
                  <a:prstClr val="black"/>
                </a:solidFill>
                <a:latin typeface="Calibri"/>
              </a:rPr>
              <a:t>This role grants full control over SAP Build Apps applications, including all functionalities and configurations. </a:t>
            </a:r>
          </a:p>
          <a:p>
            <a:pPr defTabSz="1218895"/>
            <a:r>
              <a:rPr lang="en-US" sz="2133" b="1" dirty="0" err="1">
                <a:solidFill>
                  <a:prstClr val="black"/>
                </a:solidFill>
                <a:latin typeface="Calibri"/>
              </a:rPr>
              <a:t>BuildAppsDeveloper</a:t>
            </a:r>
            <a:r>
              <a:rPr lang="en-US" sz="2133" b="1" dirty="0">
                <a:solidFill>
                  <a:prstClr val="black"/>
                </a:solidFill>
                <a:latin typeface="Calibri"/>
              </a:rPr>
              <a:t>:</a:t>
            </a:r>
            <a:endParaRPr lang="en-US" sz="2133" dirty="0">
              <a:solidFill>
                <a:prstClr val="black"/>
              </a:solidFill>
              <a:latin typeface="Calibri"/>
            </a:endParaRPr>
          </a:p>
          <a:p>
            <a:pPr defTabSz="1218895" fontAlgn="ctr"/>
            <a:r>
              <a:rPr lang="en-US" sz="2133" dirty="0">
                <a:solidFill>
                  <a:prstClr val="black"/>
                </a:solidFill>
                <a:latin typeface="Calibri"/>
              </a:rPr>
              <a:t>This role is for developers who can create, modify, and deploy applications within SAP Build Apps. </a:t>
            </a:r>
          </a:p>
          <a:p>
            <a:pPr defTabSz="1218895"/>
            <a:r>
              <a:rPr lang="en-US" sz="2133" b="1" dirty="0" err="1">
                <a:solidFill>
                  <a:prstClr val="black"/>
                </a:solidFill>
                <a:latin typeface="Calibri"/>
              </a:rPr>
              <a:t>RegistryAdmin</a:t>
            </a:r>
            <a:r>
              <a:rPr lang="en-US" sz="2133" b="1" dirty="0">
                <a:solidFill>
                  <a:prstClr val="black"/>
                </a:solidFill>
                <a:latin typeface="Calibri"/>
              </a:rPr>
              <a:t>:</a:t>
            </a:r>
            <a:endParaRPr lang="en-US" sz="2133" dirty="0">
              <a:solidFill>
                <a:prstClr val="black"/>
              </a:solidFill>
              <a:latin typeface="Calibri"/>
            </a:endParaRPr>
          </a:p>
          <a:p>
            <a:pPr defTabSz="1218895" fontAlgn="ctr"/>
            <a:r>
              <a:rPr lang="en-US" sz="2133" dirty="0">
                <a:solidFill>
                  <a:prstClr val="black"/>
                </a:solidFill>
                <a:latin typeface="Calibri"/>
              </a:rPr>
              <a:t>This role allows users to view and perform any actions on all projects, regardless of project-level authorizations. </a:t>
            </a:r>
          </a:p>
          <a:p>
            <a:pPr defTabSz="1218895"/>
            <a:r>
              <a:rPr lang="en-US" sz="2133" b="1" dirty="0" err="1">
                <a:solidFill>
                  <a:prstClr val="black"/>
                </a:solidFill>
                <a:latin typeface="Calibri"/>
              </a:rPr>
              <a:t>RegistryDeveloper</a:t>
            </a:r>
            <a:r>
              <a:rPr lang="en-US" sz="2133" b="1" dirty="0">
                <a:solidFill>
                  <a:prstClr val="black"/>
                </a:solidFill>
                <a:latin typeface="Calibri"/>
              </a:rPr>
              <a:t>:</a:t>
            </a:r>
            <a:endParaRPr lang="en-US" sz="2133" dirty="0">
              <a:solidFill>
                <a:prstClr val="black"/>
              </a:solidFill>
              <a:latin typeface="Calibri"/>
            </a:endParaRPr>
          </a:p>
          <a:p>
            <a:pPr defTabSz="1218895"/>
            <a:r>
              <a:rPr lang="en-US" sz="2133" dirty="0">
                <a:solidFill>
                  <a:prstClr val="black"/>
                </a:solidFill>
                <a:latin typeface="Calibri"/>
              </a:rPr>
              <a:t>This role is for developers who can manage projects and registries. </a:t>
            </a:r>
          </a:p>
        </p:txBody>
      </p:sp>
    </p:spTree>
    <p:extLst>
      <p:ext uri="{BB962C8B-B14F-4D97-AF65-F5344CB8AC3E}">
        <p14:creationId xmlns:p14="http://schemas.microsoft.com/office/powerpoint/2010/main" val="2310403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8">
                                            <p:txEl>
                                              <p:pRg st="0" end="0"/>
                                            </p:txEl>
                                          </p:spTgt>
                                        </p:tgtEl>
                                        <p:attrNameLst>
                                          <p:attrName>style.visibility</p:attrName>
                                        </p:attrNameLst>
                                      </p:cBhvr>
                                      <p:to>
                                        <p:strVal val="visible"/>
                                      </p:to>
                                    </p:set>
                                    <p:animEffect transition="in" filter="fade">
                                      <p:cBhvr>
                                        <p:cTn id="14" dur="1000"/>
                                        <p:tgtEl>
                                          <p:spTgt spid="8">
                                            <p:txEl>
                                              <p:pRg st="0" end="0"/>
                                            </p:txEl>
                                          </p:spTgt>
                                        </p:tgtEl>
                                      </p:cBhvr>
                                    </p:animEffect>
                                    <p:anim calcmode="lin" valueType="num">
                                      <p:cBhvr>
                                        <p:cTn id="15"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8">
                                            <p:txEl>
                                              <p:pRg st="1" end="1"/>
                                            </p:txEl>
                                          </p:spTgt>
                                        </p:tgtEl>
                                        <p:attrNameLst>
                                          <p:attrName>style.visibility</p:attrName>
                                        </p:attrNameLst>
                                      </p:cBhvr>
                                      <p:to>
                                        <p:strVal val="visible"/>
                                      </p:to>
                                    </p:set>
                                    <p:animEffect transition="in" filter="fade">
                                      <p:cBhvr>
                                        <p:cTn id="21" dur="1000"/>
                                        <p:tgtEl>
                                          <p:spTgt spid="8">
                                            <p:txEl>
                                              <p:pRg st="1" end="1"/>
                                            </p:txEl>
                                          </p:spTgt>
                                        </p:tgtEl>
                                      </p:cBhvr>
                                    </p:animEffect>
                                    <p:anim calcmode="lin" valueType="num">
                                      <p:cBhvr>
                                        <p:cTn id="22" dur="1000" fill="hold"/>
                                        <p:tgtEl>
                                          <p:spTgt spid="8">
                                            <p:txEl>
                                              <p:pRg st="1" end="1"/>
                                            </p:txEl>
                                          </p:spTgt>
                                        </p:tgtEl>
                                        <p:attrNameLst>
                                          <p:attrName>ppt_x</p:attrName>
                                        </p:attrNameLst>
                                      </p:cBhvr>
                                      <p:tavLst>
                                        <p:tav tm="0">
                                          <p:val>
                                            <p:strVal val="#ppt_x"/>
                                          </p:val>
                                        </p:tav>
                                        <p:tav tm="100000">
                                          <p:val>
                                            <p:strVal val="#ppt_x"/>
                                          </p:val>
                                        </p:tav>
                                      </p:tavLst>
                                    </p:anim>
                                    <p:anim calcmode="lin" valueType="num">
                                      <p:cBhvr>
                                        <p:cTn id="23" dur="1000" fill="hold"/>
                                        <p:tgtEl>
                                          <p:spTgt spid="8">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8">
                                            <p:txEl>
                                              <p:pRg st="2" end="2"/>
                                            </p:txEl>
                                          </p:spTgt>
                                        </p:tgtEl>
                                        <p:attrNameLst>
                                          <p:attrName>style.visibility</p:attrName>
                                        </p:attrNameLst>
                                      </p:cBhvr>
                                      <p:to>
                                        <p:strVal val="visible"/>
                                      </p:to>
                                    </p:set>
                                    <p:animEffect transition="in" filter="fade">
                                      <p:cBhvr>
                                        <p:cTn id="28" dur="1000"/>
                                        <p:tgtEl>
                                          <p:spTgt spid="8">
                                            <p:txEl>
                                              <p:pRg st="2" end="2"/>
                                            </p:txEl>
                                          </p:spTgt>
                                        </p:tgtEl>
                                      </p:cBhvr>
                                    </p:animEffect>
                                    <p:anim calcmode="lin" valueType="num">
                                      <p:cBhvr>
                                        <p:cTn id="29" dur="1000" fill="hold"/>
                                        <p:tgtEl>
                                          <p:spTgt spid="8">
                                            <p:txEl>
                                              <p:pRg st="2" end="2"/>
                                            </p:txEl>
                                          </p:spTgt>
                                        </p:tgtEl>
                                        <p:attrNameLst>
                                          <p:attrName>ppt_x</p:attrName>
                                        </p:attrNameLst>
                                      </p:cBhvr>
                                      <p:tavLst>
                                        <p:tav tm="0">
                                          <p:val>
                                            <p:strVal val="#ppt_x"/>
                                          </p:val>
                                        </p:tav>
                                        <p:tav tm="100000">
                                          <p:val>
                                            <p:strVal val="#ppt_x"/>
                                          </p:val>
                                        </p:tav>
                                      </p:tavLst>
                                    </p:anim>
                                    <p:anim calcmode="lin" valueType="num">
                                      <p:cBhvr>
                                        <p:cTn id="30" dur="1000" fill="hold"/>
                                        <p:tgtEl>
                                          <p:spTgt spid="8">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8">
                                            <p:txEl>
                                              <p:pRg st="3" end="3"/>
                                            </p:txEl>
                                          </p:spTgt>
                                        </p:tgtEl>
                                        <p:attrNameLst>
                                          <p:attrName>style.visibility</p:attrName>
                                        </p:attrNameLst>
                                      </p:cBhvr>
                                      <p:to>
                                        <p:strVal val="visible"/>
                                      </p:to>
                                    </p:set>
                                    <p:animEffect transition="in" filter="fade">
                                      <p:cBhvr>
                                        <p:cTn id="35" dur="1000"/>
                                        <p:tgtEl>
                                          <p:spTgt spid="8">
                                            <p:txEl>
                                              <p:pRg st="3" end="3"/>
                                            </p:txEl>
                                          </p:spTgt>
                                        </p:tgtEl>
                                      </p:cBhvr>
                                    </p:animEffect>
                                    <p:anim calcmode="lin" valueType="num">
                                      <p:cBhvr>
                                        <p:cTn id="36" dur="1000" fill="hold"/>
                                        <p:tgtEl>
                                          <p:spTgt spid="8">
                                            <p:txEl>
                                              <p:pRg st="3" end="3"/>
                                            </p:txEl>
                                          </p:spTgt>
                                        </p:tgtEl>
                                        <p:attrNameLst>
                                          <p:attrName>ppt_x</p:attrName>
                                        </p:attrNameLst>
                                      </p:cBhvr>
                                      <p:tavLst>
                                        <p:tav tm="0">
                                          <p:val>
                                            <p:strVal val="#ppt_x"/>
                                          </p:val>
                                        </p:tav>
                                        <p:tav tm="100000">
                                          <p:val>
                                            <p:strVal val="#ppt_x"/>
                                          </p:val>
                                        </p:tav>
                                      </p:tavLst>
                                    </p:anim>
                                    <p:anim calcmode="lin" valueType="num">
                                      <p:cBhvr>
                                        <p:cTn id="37" dur="1000" fill="hold"/>
                                        <p:tgtEl>
                                          <p:spTgt spid="8">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8">
                                            <p:txEl>
                                              <p:pRg st="4" end="4"/>
                                            </p:txEl>
                                          </p:spTgt>
                                        </p:tgtEl>
                                        <p:attrNameLst>
                                          <p:attrName>style.visibility</p:attrName>
                                        </p:attrNameLst>
                                      </p:cBhvr>
                                      <p:to>
                                        <p:strVal val="visible"/>
                                      </p:to>
                                    </p:set>
                                    <p:animEffect transition="in" filter="fade">
                                      <p:cBhvr>
                                        <p:cTn id="42" dur="1000"/>
                                        <p:tgtEl>
                                          <p:spTgt spid="8">
                                            <p:txEl>
                                              <p:pRg st="4" end="4"/>
                                            </p:txEl>
                                          </p:spTgt>
                                        </p:tgtEl>
                                      </p:cBhvr>
                                    </p:animEffect>
                                    <p:anim calcmode="lin" valueType="num">
                                      <p:cBhvr>
                                        <p:cTn id="43" dur="1000" fill="hold"/>
                                        <p:tgtEl>
                                          <p:spTgt spid="8">
                                            <p:txEl>
                                              <p:pRg st="4" end="4"/>
                                            </p:txEl>
                                          </p:spTgt>
                                        </p:tgtEl>
                                        <p:attrNameLst>
                                          <p:attrName>ppt_x</p:attrName>
                                        </p:attrNameLst>
                                      </p:cBhvr>
                                      <p:tavLst>
                                        <p:tav tm="0">
                                          <p:val>
                                            <p:strVal val="#ppt_x"/>
                                          </p:val>
                                        </p:tav>
                                        <p:tav tm="100000">
                                          <p:val>
                                            <p:strVal val="#ppt_x"/>
                                          </p:val>
                                        </p:tav>
                                      </p:tavLst>
                                    </p:anim>
                                    <p:anim calcmode="lin" valueType="num">
                                      <p:cBhvr>
                                        <p:cTn id="44" dur="1000" fill="hold"/>
                                        <p:tgtEl>
                                          <p:spTgt spid="8">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8">
                                            <p:txEl>
                                              <p:pRg st="5" end="5"/>
                                            </p:txEl>
                                          </p:spTgt>
                                        </p:tgtEl>
                                        <p:attrNameLst>
                                          <p:attrName>style.visibility</p:attrName>
                                        </p:attrNameLst>
                                      </p:cBhvr>
                                      <p:to>
                                        <p:strVal val="visible"/>
                                      </p:to>
                                    </p:set>
                                    <p:animEffect transition="in" filter="fade">
                                      <p:cBhvr>
                                        <p:cTn id="49" dur="1000"/>
                                        <p:tgtEl>
                                          <p:spTgt spid="8">
                                            <p:txEl>
                                              <p:pRg st="5" end="5"/>
                                            </p:txEl>
                                          </p:spTgt>
                                        </p:tgtEl>
                                      </p:cBhvr>
                                    </p:animEffect>
                                    <p:anim calcmode="lin" valueType="num">
                                      <p:cBhvr>
                                        <p:cTn id="50" dur="1000" fill="hold"/>
                                        <p:tgtEl>
                                          <p:spTgt spid="8">
                                            <p:txEl>
                                              <p:pRg st="5" end="5"/>
                                            </p:txEl>
                                          </p:spTgt>
                                        </p:tgtEl>
                                        <p:attrNameLst>
                                          <p:attrName>ppt_x</p:attrName>
                                        </p:attrNameLst>
                                      </p:cBhvr>
                                      <p:tavLst>
                                        <p:tav tm="0">
                                          <p:val>
                                            <p:strVal val="#ppt_x"/>
                                          </p:val>
                                        </p:tav>
                                        <p:tav tm="100000">
                                          <p:val>
                                            <p:strVal val="#ppt_x"/>
                                          </p:val>
                                        </p:tav>
                                      </p:tavLst>
                                    </p:anim>
                                    <p:anim calcmode="lin" valueType="num">
                                      <p:cBhvr>
                                        <p:cTn id="51" dur="1000" fill="hold"/>
                                        <p:tgtEl>
                                          <p:spTgt spid="8">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nodeType="clickEffect">
                                  <p:stCondLst>
                                    <p:cond delay="0"/>
                                  </p:stCondLst>
                                  <p:childTnLst>
                                    <p:set>
                                      <p:cBhvr>
                                        <p:cTn id="55" dur="1" fill="hold">
                                          <p:stCondLst>
                                            <p:cond delay="0"/>
                                          </p:stCondLst>
                                        </p:cTn>
                                        <p:tgtEl>
                                          <p:spTgt spid="8">
                                            <p:txEl>
                                              <p:pRg st="6" end="6"/>
                                            </p:txEl>
                                          </p:spTgt>
                                        </p:tgtEl>
                                        <p:attrNameLst>
                                          <p:attrName>style.visibility</p:attrName>
                                        </p:attrNameLst>
                                      </p:cBhvr>
                                      <p:to>
                                        <p:strVal val="visible"/>
                                      </p:to>
                                    </p:set>
                                    <p:animEffect transition="in" filter="fade">
                                      <p:cBhvr>
                                        <p:cTn id="56" dur="1000"/>
                                        <p:tgtEl>
                                          <p:spTgt spid="8">
                                            <p:txEl>
                                              <p:pRg st="6" end="6"/>
                                            </p:txEl>
                                          </p:spTgt>
                                        </p:tgtEl>
                                      </p:cBhvr>
                                    </p:animEffect>
                                    <p:anim calcmode="lin" valueType="num">
                                      <p:cBhvr>
                                        <p:cTn id="57" dur="1000" fill="hold"/>
                                        <p:tgtEl>
                                          <p:spTgt spid="8">
                                            <p:txEl>
                                              <p:pRg st="6" end="6"/>
                                            </p:txEl>
                                          </p:spTgt>
                                        </p:tgtEl>
                                        <p:attrNameLst>
                                          <p:attrName>ppt_x</p:attrName>
                                        </p:attrNameLst>
                                      </p:cBhvr>
                                      <p:tavLst>
                                        <p:tav tm="0">
                                          <p:val>
                                            <p:strVal val="#ppt_x"/>
                                          </p:val>
                                        </p:tav>
                                        <p:tav tm="100000">
                                          <p:val>
                                            <p:strVal val="#ppt_x"/>
                                          </p:val>
                                        </p:tav>
                                      </p:tavLst>
                                    </p:anim>
                                    <p:anim calcmode="lin" valueType="num">
                                      <p:cBhvr>
                                        <p:cTn id="58" dur="1000" fill="hold"/>
                                        <p:tgtEl>
                                          <p:spTgt spid="8">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nodeType="clickEffect">
                                  <p:stCondLst>
                                    <p:cond delay="0"/>
                                  </p:stCondLst>
                                  <p:childTnLst>
                                    <p:set>
                                      <p:cBhvr>
                                        <p:cTn id="62" dur="1" fill="hold">
                                          <p:stCondLst>
                                            <p:cond delay="0"/>
                                          </p:stCondLst>
                                        </p:cTn>
                                        <p:tgtEl>
                                          <p:spTgt spid="8">
                                            <p:txEl>
                                              <p:pRg st="7" end="7"/>
                                            </p:txEl>
                                          </p:spTgt>
                                        </p:tgtEl>
                                        <p:attrNameLst>
                                          <p:attrName>style.visibility</p:attrName>
                                        </p:attrNameLst>
                                      </p:cBhvr>
                                      <p:to>
                                        <p:strVal val="visible"/>
                                      </p:to>
                                    </p:set>
                                    <p:animEffect transition="in" filter="fade">
                                      <p:cBhvr>
                                        <p:cTn id="63" dur="1000"/>
                                        <p:tgtEl>
                                          <p:spTgt spid="8">
                                            <p:txEl>
                                              <p:pRg st="7" end="7"/>
                                            </p:txEl>
                                          </p:spTgt>
                                        </p:tgtEl>
                                      </p:cBhvr>
                                    </p:animEffect>
                                    <p:anim calcmode="lin" valueType="num">
                                      <p:cBhvr>
                                        <p:cTn id="64" dur="1000" fill="hold"/>
                                        <p:tgtEl>
                                          <p:spTgt spid="8">
                                            <p:txEl>
                                              <p:pRg st="7" end="7"/>
                                            </p:txEl>
                                          </p:spTgt>
                                        </p:tgtEl>
                                        <p:attrNameLst>
                                          <p:attrName>ppt_x</p:attrName>
                                        </p:attrNameLst>
                                      </p:cBhvr>
                                      <p:tavLst>
                                        <p:tav tm="0">
                                          <p:val>
                                            <p:strVal val="#ppt_x"/>
                                          </p:val>
                                        </p:tav>
                                        <p:tav tm="100000">
                                          <p:val>
                                            <p:strVal val="#ppt_x"/>
                                          </p:val>
                                        </p:tav>
                                      </p:tavLst>
                                    </p:anim>
                                    <p:anim calcmode="lin" valueType="num">
                                      <p:cBhvr>
                                        <p:cTn id="65" dur="1000" fill="hold"/>
                                        <p:tgtEl>
                                          <p:spTgt spid="8">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theme/theme1.xml><?xml version="1.0" encoding="utf-8"?>
<a:theme xmlns:a="http://schemas.openxmlformats.org/drawingml/2006/main" name="Office Theme">
  <a:themeElements>
    <a:clrScheme name="Custom 618">
      <a:dk1>
        <a:sysClr val="windowText" lastClr="000000"/>
      </a:dk1>
      <a:lt1>
        <a:sysClr val="window" lastClr="FFFFFF"/>
      </a:lt1>
      <a:dk2>
        <a:srgbClr val="1F497D"/>
      </a:dk2>
      <a:lt2>
        <a:srgbClr val="EEECE1"/>
      </a:lt2>
      <a:accent1>
        <a:srgbClr val="151C2B"/>
      </a:accent1>
      <a:accent2>
        <a:srgbClr val="CAC4F7"/>
      </a:accent2>
      <a:accent3>
        <a:srgbClr val="1C21E4"/>
      </a:accent3>
      <a:accent4>
        <a:srgbClr val="5FB7A2"/>
      </a:accent4>
      <a:accent5>
        <a:srgbClr val="3081AC"/>
      </a:accent5>
      <a:accent6>
        <a:srgbClr val="A5A5A5"/>
      </a:accent6>
      <a:hlink>
        <a:srgbClr val="0000FF"/>
      </a:hlink>
      <a:folHlink>
        <a:srgbClr val="800080"/>
      </a:folHlink>
    </a:clrScheme>
    <a:fontScheme name="Custom 2">
      <a:majorFont>
        <a:latin typeface="Calibr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7310</TotalTime>
  <Words>1145</Words>
  <Application>Microsoft Office PowerPoint</Application>
  <PresentationFormat>Custom</PresentationFormat>
  <Paragraphs>160</Paragraphs>
  <Slides>20</Slides>
  <Notes>1</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20</vt:i4>
      </vt:variant>
    </vt:vector>
  </HeadingPairs>
  <TitlesOfParts>
    <vt:vector size="32" baseType="lpstr">
      <vt:lpstr>72</vt:lpstr>
      <vt:lpstr>72 Brand Variable</vt:lpstr>
      <vt:lpstr>Amasis MT Pro Black</vt:lpstr>
      <vt:lpstr>Arial</vt:lpstr>
      <vt:lpstr>Arial Black</vt:lpstr>
      <vt:lpstr>Calibri</vt:lpstr>
      <vt:lpstr>Cooper Black</vt:lpstr>
      <vt:lpstr>Google Sans</vt:lpstr>
      <vt:lpstr>Segoe UI</vt:lpstr>
      <vt:lpstr>Segoe UI Light</vt:lpstr>
      <vt:lpstr>Office Theme</vt:lpstr>
      <vt:lpstr>1_Office Theme</vt:lpstr>
      <vt:lpstr>SAP BTP  Build Apps Training</vt:lpstr>
      <vt:lpstr>PowerPoint Presentation</vt:lpstr>
      <vt:lpstr>Agenda – Day 3</vt:lpstr>
      <vt:lpstr>What is Build Apps?</vt:lpstr>
      <vt:lpstr>Core Capabilities?</vt:lpstr>
      <vt:lpstr>Who is the Build Apps for?</vt:lpstr>
      <vt:lpstr>SAP Build Apps – Use Cases</vt:lpstr>
      <vt:lpstr>SAP UI5 v/s SAP Build Apps</vt:lpstr>
      <vt:lpstr>Key roles involved in the Business Process</vt:lpstr>
      <vt:lpstr>Client Server Model – How web Applications work</vt:lpstr>
      <vt:lpstr>Architecture</vt:lpstr>
      <vt:lpstr>What is Build Apps Booster</vt:lpstr>
      <vt:lpstr>Hands-on Setup and overview of Build Apps</vt:lpstr>
      <vt:lpstr>Core Components</vt:lpstr>
      <vt:lpstr>Create your first hello world application</vt:lpstr>
      <vt:lpstr>Test your app</vt:lpstr>
      <vt:lpstr>Android Developer mode</vt:lpstr>
      <vt:lpstr>PowerPoint Presentation</vt:lpstr>
      <vt:lpstr>PowerPoint Presentation</vt:lpstr>
      <vt:lpstr>PowerPoint Presentation</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Julian</dc:creator>
  <cp:lastModifiedBy>Anubhav Oberoy</cp:lastModifiedBy>
  <cp:revision>214</cp:revision>
  <dcterms:created xsi:type="dcterms:W3CDTF">2013-09-12T13:05:01Z</dcterms:created>
  <dcterms:modified xsi:type="dcterms:W3CDTF">2025-04-26T07:41:09Z</dcterms:modified>
</cp:coreProperties>
</file>